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6" r:id="rId4"/>
  </p:sldMasterIdLst>
  <p:notesMasterIdLst>
    <p:notesMasterId r:id="rId26"/>
  </p:notesMasterIdLst>
  <p:handoutMasterIdLst>
    <p:handoutMasterId r:id="rId27"/>
  </p:handoutMasterIdLst>
  <p:sldIdLst>
    <p:sldId id="297" r:id="rId5"/>
    <p:sldId id="351" r:id="rId6"/>
    <p:sldId id="355" r:id="rId7"/>
    <p:sldId id="364" r:id="rId8"/>
    <p:sldId id="377" r:id="rId9"/>
    <p:sldId id="348" r:id="rId10"/>
    <p:sldId id="358" r:id="rId11"/>
    <p:sldId id="346" r:id="rId12"/>
    <p:sldId id="333" r:id="rId13"/>
    <p:sldId id="372" r:id="rId14"/>
    <p:sldId id="379" r:id="rId15"/>
    <p:sldId id="357" r:id="rId16"/>
    <p:sldId id="376" r:id="rId17"/>
    <p:sldId id="367" r:id="rId18"/>
    <p:sldId id="368" r:id="rId19"/>
    <p:sldId id="369" r:id="rId20"/>
    <p:sldId id="373" r:id="rId21"/>
    <p:sldId id="370" r:id="rId22"/>
    <p:sldId id="363" r:id="rId23"/>
    <p:sldId id="374" r:id="rId24"/>
    <p:sldId id="37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71"/>
    <a:srgbClr val="1300C1"/>
    <a:srgbClr val="9DA8FF"/>
    <a:srgbClr val="71F5C4"/>
    <a:srgbClr val="8149FF"/>
    <a:srgbClr val="FFCD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C491B1-9BC7-CAD5-7713-610FC534EA08}" v="1241" dt="2026-04-30T13:10:38.258"/>
    <p1510:client id="{D31F09C1-0BCA-A983-27F2-1ECCEA74E3D2}" v="204" dt="2026-04-30T15:34:57.450"/>
    <p1510:client id="{D5B3647A-A9B4-CE81-BD8B-188EAC429143}" v="11" dt="2026-04-30T13:37:51.7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BBA5E70-2D7F-4DDF-AFB8-246EF92D63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B7C19B5D-C69F-4697-B829-F43EDB76BA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582381-7EF7-44AB-B54F-EC32EC0DFBDE}" type="datetimeFigureOut">
              <a:rPr lang="en-GB" smtClean="0"/>
              <a:t>01/05/2026</a:t>
            </a:fld>
            <a:endParaRPr lang="en-GB"/>
          </a:p>
        </p:txBody>
      </p:sp>
      <p:sp>
        <p:nvSpPr>
          <p:cNvPr id="4" name="Footer Placeholder 3">
            <a:extLst>
              <a:ext uri="{FF2B5EF4-FFF2-40B4-BE49-F238E27FC236}">
                <a16:creationId xmlns:a16="http://schemas.microsoft.com/office/drawing/2014/main" id="{90AB2D62-5183-4309-9D97-0D08C3824E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619AE940-C9DC-42D8-B1EF-11C7E6600A0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52336F-5DFF-4E9B-95CE-DC7F5D888EBC}" type="slidenum">
              <a:rPr lang="en-GB" smtClean="0"/>
              <a:t>‹#›</a:t>
            </a:fld>
            <a:endParaRPr lang="en-GB"/>
          </a:p>
        </p:txBody>
      </p:sp>
    </p:spTree>
    <p:extLst>
      <p:ext uri="{BB962C8B-B14F-4D97-AF65-F5344CB8AC3E}">
        <p14:creationId xmlns:p14="http://schemas.microsoft.com/office/powerpoint/2010/main" val="17007775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934DD4-200D-4ABE-9992-DD2B26102A28}" type="datetimeFigureOut">
              <a:rPr lang="en-GB" smtClean="0"/>
              <a:t>01/05/2026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5196C0-69AC-4106-9747-8E07551FB94B}" type="slidenum">
              <a:rPr lang="en-GB" smtClean="0"/>
              <a:t>‹#›</a:t>
            </a:fld>
            <a:endParaRPr lang="en-GB"/>
          </a:p>
        </p:txBody>
      </p:sp>
    </p:spTree>
    <p:extLst>
      <p:ext uri="{BB962C8B-B14F-4D97-AF65-F5344CB8AC3E}">
        <p14:creationId xmlns:p14="http://schemas.microsoft.com/office/powerpoint/2010/main" val="1369382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www.childline.org.uk/get-support/contacting-childline/" TargetMode="External"/><Relationship Id="rId3" Type="http://schemas.openxmlformats.org/officeDocument/2006/relationships/hyperlink" Target="https://www.samaritans.org/how-we-can-help/contact-samaritan/?gad_source=1&amp;gad_campaignid=945644317&amp;gclid=CjwKCAjw-8vPBhBbEiwAoA39Wnl3Ftqm384sIZbaw3d2oO2R7xbJ1zxJ_3v-2G2XvWbxmNgff15orRoCaA0QAvD_BwE" TargetMode="External"/><Relationship Id="rId7" Type="http://schemas.openxmlformats.org/officeDocument/2006/relationships/hyperlink" Target="https://giveusashout.org/get-help/"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www.thecalmzone.net/get-support?gad_source=1&amp;gad_campaignid=20274058043&amp;gclid=CjwKCAjw-8vPBhBbEiwAoA39WmxfqRPog_X_7i-Ezih_7dSM_0kqMGabjB_4eR9pEsZUrBzNzG_1choCbn0QAvD_BwE" TargetMode="External"/><Relationship Id="rId5" Type="http://schemas.openxmlformats.org/officeDocument/2006/relationships/hyperlink" Target="https://www.papyrus-uk.org/help-me/hopeline-24-7" TargetMode="External"/><Relationship Id="rId10" Type="http://schemas.openxmlformats.org/officeDocument/2006/relationships/hyperlink" Target="https://hubofhope.co.uk/" TargetMode="External"/><Relationship Id="rId4" Type="http://schemas.openxmlformats.org/officeDocument/2006/relationships/hyperlink" Target="https://www.mind.org.uk/information-support/guides-to-support-and-services/seeking-help-for-a-mental-health-problem/where-to-start/" TargetMode="External"/><Relationship Id="rId9" Type="http://schemas.openxmlformats.org/officeDocument/2006/relationships/hyperlink" Target="https://www.kooth.com/"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zbJyCVsBTS4"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mpDVRwECPCE&amp;list=PLuiCOoXZGu0q5d0PmJnyg-mIAkoCBVy2z&amp;index=15"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s://www.childline.org.uk/get-support/contacting-childline/" TargetMode="External"/><Relationship Id="rId3" Type="http://schemas.openxmlformats.org/officeDocument/2006/relationships/hyperlink" Target="https://www.samaritans.org/how-we-can-help/contact-samaritan/?gad_source=1&amp;gad_campaignid=945644317&amp;gclid=CjwKCAjw-8vPBhBbEiwAoA39Wnl3Ftqm384sIZbaw3d2oO2R7xbJ1zxJ_3v-2G2XvWbxmNgff15orRoCaA0QAvD_BwE" TargetMode="External"/><Relationship Id="rId7" Type="http://schemas.openxmlformats.org/officeDocument/2006/relationships/hyperlink" Target="https://giveusashout.org/get-help/"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www.thecalmzone.net/get-support?gad_source=1&amp;gad_campaignid=20274058043&amp;gclid=CjwKCAjw-8vPBhBbEiwAoA39WmxfqRPog_X_7i-Ezih_7dSM_0kqMGabjB_4eR9pEsZUrBzNzG_1choCbn0QAvD_BwE" TargetMode="External"/><Relationship Id="rId5" Type="http://schemas.openxmlformats.org/officeDocument/2006/relationships/hyperlink" Target="https://www.papyrus-uk.org/help-me/hopeline-24-7" TargetMode="External"/><Relationship Id="rId10" Type="http://schemas.openxmlformats.org/officeDocument/2006/relationships/hyperlink" Target="https://hubofhope.co.uk/" TargetMode="External"/><Relationship Id="rId4" Type="http://schemas.openxmlformats.org/officeDocument/2006/relationships/hyperlink" Target="https://www.mind.org.uk/information-support/guides-to-support-and-services/seeking-help-for-a-mental-health-problem/where-to-start/" TargetMode="External"/><Relationship Id="rId9" Type="http://schemas.openxmlformats.org/officeDocument/2006/relationships/hyperlink" Target="https://www.kooth.com/"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D5196C0-69AC-4106-9747-8E07551FB94B}" type="slidenum">
              <a:rPr lang="en-GB" smtClean="0"/>
              <a:t>1</a:t>
            </a:fld>
            <a:endParaRPr lang="en-GB"/>
          </a:p>
        </p:txBody>
      </p:sp>
    </p:spTree>
    <p:extLst>
      <p:ext uri="{BB962C8B-B14F-4D97-AF65-F5344CB8AC3E}">
        <p14:creationId xmlns:p14="http://schemas.microsoft.com/office/powerpoint/2010/main" val="1939229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37C9C-E3D0-D52E-44CC-5F80C7B628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15FEFE-8C2E-8C8A-62D7-4CE6E2E363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9419CE-2B5D-06EE-25B2-72F9A3A0FC79}"/>
              </a:ext>
            </a:extLst>
          </p:cNvPr>
          <p:cNvSpPr>
            <a:spLocks noGrp="1"/>
          </p:cNvSpPr>
          <p:nvPr>
            <p:ph type="body" idx="1"/>
          </p:nvPr>
        </p:nvSpPr>
        <p:spPr/>
        <p:txBody>
          <a:bodyPr/>
          <a:lstStyle/>
          <a:p>
            <a:r>
              <a:rPr lang="en-GB">
                <a:ea typeface="Calibri"/>
                <a:cs typeface="Calibri"/>
              </a:rPr>
              <a:t>Notes for where to get support: </a:t>
            </a:r>
          </a:p>
          <a:p>
            <a:r>
              <a:rPr lang="en-GB">
                <a:ea typeface="Calibri"/>
                <a:cs typeface="Calibri"/>
              </a:rPr>
              <a:t>Samaritans - </a:t>
            </a:r>
            <a:r>
              <a:rPr lang="en-GB">
                <a:hlinkClick r:id="rId3"/>
              </a:rPr>
              <a:t>Contact Us | Samaritans</a:t>
            </a:r>
            <a:endParaRPr lang="en-GB">
              <a:ea typeface="Calibri"/>
              <a:cs typeface="Calibri"/>
            </a:endParaRPr>
          </a:p>
          <a:p>
            <a:r>
              <a:rPr lang="en-GB">
                <a:ea typeface="Calibri"/>
                <a:cs typeface="Calibri"/>
              </a:rPr>
              <a:t>Mind -  </a:t>
            </a:r>
            <a:r>
              <a:rPr lang="en-GB">
                <a:hlinkClick r:id="rId4"/>
              </a:rPr>
              <a:t>How to seek help for a mental health problem</a:t>
            </a:r>
            <a:endParaRPr lang="en-GB">
              <a:ea typeface="Calibri"/>
              <a:cs typeface="Calibri"/>
            </a:endParaRPr>
          </a:p>
          <a:p>
            <a:r>
              <a:rPr lang="en-GB">
                <a:ea typeface="Calibri"/>
                <a:cs typeface="Calibri"/>
              </a:rPr>
              <a:t>Papyrus </a:t>
            </a:r>
            <a:r>
              <a:rPr lang="en-GB" err="1">
                <a:ea typeface="Calibri"/>
                <a:cs typeface="Calibri"/>
              </a:rPr>
              <a:t>Hopeline</a:t>
            </a:r>
            <a:r>
              <a:rPr lang="en-GB">
                <a:ea typeface="Calibri"/>
                <a:cs typeface="Calibri"/>
              </a:rPr>
              <a:t> - </a:t>
            </a:r>
            <a:r>
              <a:rPr lang="en-GB">
                <a:hlinkClick r:id="rId5"/>
              </a:rPr>
              <a:t>HopeLine 24/7 | Papyrus</a:t>
            </a:r>
            <a:endParaRPr lang="en-GB">
              <a:ea typeface="Calibri"/>
              <a:cs typeface="Calibri"/>
            </a:endParaRPr>
          </a:p>
          <a:p>
            <a:r>
              <a:rPr lang="en-GB">
                <a:ea typeface="Calibri"/>
                <a:cs typeface="Calibri"/>
              </a:rPr>
              <a:t>Calm - </a:t>
            </a:r>
            <a:r>
              <a:rPr lang="en-GB">
                <a:hlinkClick r:id="rId6"/>
              </a:rPr>
              <a:t>I'm struggling | Campaign Against Living Miserably</a:t>
            </a:r>
            <a:endParaRPr lang="en-GB">
              <a:ea typeface="Calibri"/>
              <a:cs typeface="Calibri"/>
            </a:endParaRPr>
          </a:p>
          <a:p>
            <a:r>
              <a:rPr lang="en-GB">
                <a:ea typeface="Calibri"/>
                <a:cs typeface="Calibri"/>
              </a:rPr>
              <a:t>Shout - </a:t>
            </a:r>
            <a:r>
              <a:rPr lang="en-GB">
                <a:hlinkClick r:id="rId7"/>
              </a:rPr>
              <a:t>Get help - free, 24/7, confidential mental health text support service | Shout 85258</a:t>
            </a:r>
            <a:r>
              <a:rPr lang="en-GB"/>
              <a:t> </a:t>
            </a:r>
            <a:endParaRPr lang="en-GB">
              <a:ea typeface="Calibri"/>
              <a:cs typeface="Calibri"/>
            </a:endParaRPr>
          </a:p>
          <a:p>
            <a:r>
              <a:rPr lang="en-GB">
                <a:ea typeface="Calibri"/>
                <a:cs typeface="Calibri"/>
              </a:rPr>
              <a:t>Childline - </a:t>
            </a:r>
            <a:r>
              <a:rPr lang="en-GB">
                <a:hlinkClick r:id="rId8"/>
              </a:rPr>
              <a:t>Contacting Childline | Childline</a:t>
            </a:r>
            <a:endParaRPr lang="en-GB">
              <a:ea typeface="Calibri"/>
              <a:cs typeface="Calibri"/>
            </a:endParaRPr>
          </a:p>
          <a:p>
            <a:r>
              <a:rPr lang="en-GB" err="1">
                <a:ea typeface="Calibri"/>
                <a:cs typeface="Calibri"/>
              </a:rPr>
              <a:t>Kooth</a:t>
            </a:r>
            <a:r>
              <a:rPr lang="en-GB">
                <a:ea typeface="Calibri"/>
                <a:cs typeface="Calibri"/>
              </a:rPr>
              <a:t> - </a:t>
            </a:r>
            <a:r>
              <a:rPr lang="en-GB">
                <a:hlinkClick r:id="rId9"/>
              </a:rPr>
              <a:t>Home - Kooth</a:t>
            </a:r>
            <a:endParaRPr lang="en-GB">
              <a:ea typeface="Calibri"/>
              <a:cs typeface="Calibri"/>
            </a:endParaRPr>
          </a:p>
          <a:p>
            <a:r>
              <a:rPr lang="en-GB">
                <a:ea typeface="Calibri"/>
                <a:cs typeface="Calibri"/>
              </a:rPr>
              <a:t>Hub of Hope - </a:t>
            </a:r>
            <a:r>
              <a:rPr lang="en-GB">
                <a:hlinkClick r:id="rId10"/>
              </a:rPr>
              <a:t>Mental Health Support Network provided by Chasing the Stigma | Hub of hope</a:t>
            </a:r>
          </a:p>
          <a:p>
            <a:endParaRPr lang="en-GB">
              <a:ea typeface="Calibri"/>
              <a:cs typeface="Calibri"/>
            </a:endParaRPr>
          </a:p>
        </p:txBody>
      </p:sp>
      <p:sp>
        <p:nvSpPr>
          <p:cNvPr id="4" name="Slide Number Placeholder 3">
            <a:extLst>
              <a:ext uri="{FF2B5EF4-FFF2-40B4-BE49-F238E27FC236}">
                <a16:creationId xmlns:a16="http://schemas.microsoft.com/office/drawing/2014/main" id="{E35E5FB6-A76B-3D37-EE25-7983AB86251A}"/>
              </a:ext>
            </a:extLst>
          </p:cNvPr>
          <p:cNvSpPr>
            <a:spLocks noGrp="1"/>
          </p:cNvSpPr>
          <p:nvPr>
            <p:ph type="sldNum" sz="quarter" idx="5"/>
          </p:nvPr>
        </p:nvSpPr>
        <p:spPr/>
        <p:txBody>
          <a:bodyPr/>
          <a:lstStyle/>
          <a:p>
            <a:fld id="{BD5196C0-69AC-4106-9747-8E07551FB94B}" type="slidenum">
              <a:rPr lang="en-GB" smtClean="0"/>
              <a:t>11</a:t>
            </a:fld>
            <a:endParaRPr lang="en-GB"/>
          </a:p>
        </p:txBody>
      </p:sp>
    </p:spTree>
    <p:extLst>
      <p:ext uri="{BB962C8B-B14F-4D97-AF65-F5344CB8AC3E}">
        <p14:creationId xmlns:p14="http://schemas.microsoft.com/office/powerpoint/2010/main" val="3267192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solidFill>
                  <a:srgbClr val="1300C1"/>
                </a:solidFill>
              </a:rPr>
              <a:t>First point of contact for:</a:t>
            </a:r>
            <a:endParaRPr lang="en-US"/>
          </a:p>
          <a:p>
            <a:endParaRPr lang="en-GB"/>
          </a:p>
          <a:p>
            <a:pPr marL="285750" indent="-285750">
              <a:buFont typeface="Arial,Sans-Serif"/>
              <a:buChar char="•"/>
            </a:pPr>
            <a:r>
              <a:rPr lang="en-GB">
                <a:solidFill>
                  <a:srgbClr val="1300C1"/>
                </a:solidFill>
              </a:rPr>
              <a:t>Mental Health Advice</a:t>
            </a:r>
            <a:endParaRPr lang="en-US"/>
          </a:p>
          <a:p>
            <a:pPr marL="285750" indent="-285750">
              <a:buFont typeface="Arial,Sans-Serif"/>
              <a:buChar char="•"/>
            </a:pPr>
            <a:r>
              <a:rPr lang="en-GB">
                <a:solidFill>
                  <a:srgbClr val="1300C1"/>
                </a:solidFill>
              </a:rPr>
              <a:t>Information</a:t>
            </a:r>
            <a:endParaRPr lang="en-US"/>
          </a:p>
          <a:p>
            <a:pPr marL="285750" indent="-285750">
              <a:buFont typeface="Arial,Sans-Serif"/>
              <a:buChar char="•"/>
            </a:pPr>
            <a:r>
              <a:rPr lang="en-GB">
                <a:solidFill>
                  <a:srgbClr val="1300C1"/>
                </a:solidFill>
              </a:rPr>
              <a:t>Signposting</a:t>
            </a:r>
            <a:endParaRPr lang="en-US"/>
          </a:p>
          <a:p>
            <a:pPr marL="285750" indent="-285750">
              <a:buFont typeface="Arial,Sans-Serif"/>
              <a:buChar char="•"/>
            </a:pPr>
            <a:r>
              <a:rPr lang="en-GB">
                <a:solidFill>
                  <a:srgbClr val="1300C1"/>
                </a:solidFill>
              </a:rPr>
              <a:t>Self-help tools and support</a:t>
            </a:r>
            <a:endParaRPr lang="en-US"/>
          </a:p>
          <a:p>
            <a:pPr marL="285750" indent="-285750">
              <a:buFont typeface="Arial,Sans-Serif"/>
              <a:buChar char="•"/>
            </a:pPr>
            <a:r>
              <a:rPr lang="en-GB">
                <a:solidFill>
                  <a:srgbClr val="1300C1"/>
                </a:solidFill>
              </a:rPr>
              <a:t>Access to West Sussex Mind services</a:t>
            </a:r>
            <a:endParaRPr lang="en-GB"/>
          </a:p>
        </p:txBody>
      </p:sp>
      <p:sp>
        <p:nvSpPr>
          <p:cNvPr id="4" name="Slide Number Placeholder 3"/>
          <p:cNvSpPr>
            <a:spLocks noGrp="1"/>
          </p:cNvSpPr>
          <p:nvPr>
            <p:ph type="sldNum" sz="quarter" idx="5"/>
          </p:nvPr>
        </p:nvSpPr>
        <p:spPr/>
        <p:txBody>
          <a:bodyPr/>
          <a:lstStyle/>
          <a:p>
            <a:fld id="{BD5196C0-69AC-4106-9747-8E07551FB94B}" type="slidenum">
              <a:rPr lang="en-GB" smtClean="0"/>
              <a:t>12</a:t>
            </a:fld>
            <a:endParaRPr lang="en-GB"/>
          </a:p>
        </p:txBody>
      </p:sp>
    </p:spTree>
    <p:extLst>
      <p:ext uri="{BB962C8B-B14F-4D97-AF65-F5344CB8AC3E}">
        <p14:creationId xmlns:p14="http://schemas.microsoft.com/office/powerpoint/2010/main" val="3150987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Young People's Service | West Sussex Mind</a:t>
            </a:r>
            <a:r>
              <a:rPr lang="en-US" dirty="0"/>
              <a:t> </a:t>
            </a:r>
          </a:p>
          <a:p>
            <a:endParaRPr lang="en-US" dirty="0">
              <a:ea typeface="Calibri"/>
              <a:cs typeface="Calibri"/>
            </a:endParaRPr>
          </a:p>
          <a:p>
            <a:r>
              <a:rPr lang="en-US" dirty="0">
                <a:ea typeface="Calibri"/>
                <a:cs typeface="Calibri"/>
              </a:rPr>
              <a:t>See our website and </a:t>
            </a:r>
            <a:r>
              <a:rPr lang="en-US" dirty="0" err="1">
                <a:ea typeface="Calibri"/>
                <a:cs typeface="Calibri"/>
              </a:rPr>
              <a:t>youtube</a:t>
            </a:r>
            <a:r>
              <a:rPr lang="en-US" dirty="0">
                <a:ea typeface="Calibri"/>
                <a:cs typeface="Calibri"/>
              </a:rPr>
              <a:t> channel for more videos</a:t>
            </a:r>
          </a:p>
        </p:txBody>
      </p:sp>
      <p:sp>
        <p:nvSpPr>
          <p:cNvPr id="4" name="Slide Number Placeholder 3"/>
          <p:cNvSpPr>
            <a:spLocks noGrp="1"/>
          </p:cNvSpPr>
          <p:nvPr>
            <p:ph type="sldNum" sz="quarter" idx="5"/>
          </p:nvPr>
        </p:nvSpPr>
        <p:spPr/>
        <p:txBody>
          <a:bodyPr/>
          <a:lstStyle/>
          <a:p>
            <a:fld id="{BD5196C0-69AC-4106-9747-8E07551FB94B}" type="slidenum">
              <a:rPr lang="en-GB" smtClean="0"/>
              <a:t>13</a:t>
            </a:fld>
            <a:endParaRPr lang="en-GB"/>
          </a:p>
        </p:txBody>
      </p:sp>
    </p:spTree>
    <p:extLst>
      <p:ext uri="{BB962C8B-B14F-4D97-AF65-F5344CB8AC3E}">
        <p14:creationId xmlns:p14="http://schemas.microsoft.com/office/powerpoint/2010/main" val="3615694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320A1E8-6048-744F-BF8D-D527A8DE2096}" type="slidenum">
              <a:rPr lang="en-US" smtClean="0"/>
              <a:t>14</a:t>
            </a:fld>
            <a:endParaRPr lang="en-US"/>
          </a:p>
        </p:txBody>
      </p:sp>
    </p:spTree>
    <p:extLst>
      <p:ext uri="{BB962C8B-B14F-4D97-AF65-F5344CB8AC3E}">
        <p14:creationId xmlns:p14="http://schemas.microsoft.com/office/powerpoint/2010/main" val="1988237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tLang="en-US"/>
          </a:p>
        </p:txBody>
      </p:sp>
      <p:sp>
        <p:nvSpPr>
          <p:cNvPr id="4" name="Slide Number Placeholder 3"/>
          <p:cNvSpPr>
            <a:spLocks noGrp="1"/>
          </p:cNvSpPr>
          <p:nvPr>
            <p:ph type="sldNum" sz="quarter" idx="5"/>
          </p:nvPr>
        </p:nvSpPr>
        <p:spPr/>
        <p:txBody>
          <a:bodyPr/>
          <a:lstStyle/>
          <a:p>
            <a:fld id="{D320A1E8-6048-744F-BF8D-D527A8DE2096}" type="slidenum">
              <a:rPr lang="en-US" smtClean="0"/>
              <a:t>15</a:t>
            </a:fld>
            <a:endParaRPr lang="en-US"/>
          </a:p>
        </p:txBody>
      </p:sp>
    </p:spTree>
    <p:extLst>
      <p:ext uri="{BB962C8B-B14F-4D97-AF65-F5344CB8AC3E}">
        <p14:creationId xmlns:p14="http://schemas.microsoft.com/office/powerpoint/2010/main" val="3528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320A1E8-6048-744F-BF8D-D527A8DE2096}" type="slidenum">
              <a:rPr lang="en-US" smtClean="0"/>
              <a:t>16</a:t>
            </a:fld>
            <a:endParaRPr lang="en-US"/>
          </a:p>
        </p:txBody>
      </p:sp>
    </p:spTree>
    <p:extLst>
      <p:ext uri="{BB962C8B-B14F-4D97-AF65-F5344CB8AC3E}">
        <p14:creationId xmlns:p14="http://schemas.microsoft.com/office/powerpoint/2010/main" val="369868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FE9A7-DA35-35C0-94D2-325E67B69C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50A4F7-82C0-676B-F84C-8E6567D1B4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D6D06C-37FF-2111-27CD-47EB1D0DE62E}"/>
              </a:ext>
            </a:extLst>
          </p:cNvPr>
          <p:cNvSpPr>
            <a:spLocks noGrp="1"/>
          </p:cNvSpPr>
          <p:nvPr>
            <p:ph type="body" idx="1"/>
          </p:nvPr>
        </p:nvSpPr>
        <p:spPr/>
        <p:txBody>
          <a:bodyPr/>
          <a:lstStyle/>
          <a:p>
            <a:r>
              <a:rPr lang="en-GB" dirty="0">
                <a:solidFill>
                  <a:srgbClr val="1300C1"/>
                </a:solidFill>
              </a:rPr>
              <a:t>In case video doesn't work, see our website/</a:t>
            </a:r>
            <a:r>
              <a:rPr lang="en-GB" dirty="0" err="1">
                <a:solidFill>
                  <a:srgbClr val="1300C1"/>
                </a:solidFill>
              </a:rPr>
              <a:t>youtube</a:t>
            </a:r>
            <a:r>
              <a:rPr lang="en-GB" dirty="0">
                <a:solidFill>
                  <a:srgbClr val="1300C1"/>
                </a:solidFill>
              </a:rPr>
              <a:t> channel</a:t>
            </a:r>
            <a:endParaRPr lang="en-US" dirty="0">
              <a:solidFill>
                <a:srgbClr val="000000"/>
              </a:solidFill>
              <a:ea typeface="Calibri" panose="020F0502020204030204"/>
              <a:cs typeface="Calibri" panose="020F0502020204030204"/>
            </a:endParaRPr>
          </a:p>
          <a:p>
            <a:endParaRPr lang="en-GB">
              <a:solidFill>
                <a:srgbClr val="1300C1"/>
              </a:solidFill>
              <a:ea typeface="Calibri"/>
              <a:cs typeface="Calibri"/>
            </a:endParaRPr>
          </a:p>
          <a:p>
            <a:r>
              <a:rPr lang="en-GB" dirty="0">
                <a:solidFill>
                  <a:srgbClr val="1300C1"/>
                </a:solidFill>
                <a:hlinkClick r:id="rId3"/>
              </a:rPr>
              <a:t>How</a:t>
            </a:r>
            <a:r>
              <a:rPr lang="en-GB" dirty="0">
                <a:solidFill>
                  <a:srgbClr val="1300C1"/>
                </a:solidFill>
                <a:hlinkClick r:id="rId3">
                  <a:extLst>
                    <a:ext uri="{A12FA001-AC4F-418D-AE19-62706E023703}">
                      <ahyp:hlinkClr xmlns:ahyp="http://schemas.microsoft.com/office/drawing/2018/hyperlinkcolor" val="tx"/>
                    </a:ext>
                  </a:extLst>
                </a:hlinkClick>
              </a:rPr>
              <a:t> to support someone who is self-harming: a guide for young people</a:t>
            </a:r>
            <a:endParaRPr lang="en-GB" dirty="0">
              <a:hlinkClick r:id="rId3">
                <a:extLst>
                  <a:ext uri="{A12FA001-AC4F-418D-AE19-62706E023703}">
                    <ahyp:hlinkClr xmlns:ahyp="http://schemas.microsoft.com/office/drawing/2018/hyperlinkcolor" val="tx"/>
                  </a:ext>
                </a:extLst>
              </a:hlinkClick>
            </a:endParaRPr>
          </a:p>
        </p:txBody>
      </p:sp>
      <p:sp>
        <p:nvSpPr>
          <p:cNvPr id="4" name="Slide Number Placeholder 3">
            <a:extLst>
              <a:ext uri="{FF2B5EF4-FFF2-40B4-BE49-F238E27FC236}">
                <a16:creationId xmlns:a16="http://schemas.microsoft.com/office/drawing/2014/main" id="{E5F53F6E-ED05-62B5-53C5-EB8A71EB6B14}"/>
              </a:ext>
            </a:extLst>
          </p:cNvPr>
          <p:cNvSpPr>
            <a:spLocks noGrp="1"/>
          </p:cNvSpPr>
          <p:nvPr>
            <p:ph type="sldNum" sz="quarter" idx="5"/>
          </p:nvPr>
        </p:nvSpPr>
        <p:spPr/>
        <p:txBody>
          <a:bodyPr/>
          <a:lstStyle/>
          <a:p>
            <a:fld id="{BD5196C0-69AC-4106-9747-8E07551FB94B}" type="slidenum">
              <a:rPr lang="en-GB" smtClean="0"/>
              <a:t>17</a:t>
            </a:fld>
            <a:endParaRPr lang="en-GB"/>
          </a:p>
        </p:txBody>
      </p:sp>
    </p:spTree>
    <p:extLst>
      <p:ext uri="{BB962C8B-B14F-4D97-AF65-F5344CB8AC3E}">
        <p14:creationId xmlns:p14="http://schemas.microsoft.com/office/powerpoint/2010/main" val="22231118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GB"/>
          </a:p>
        </p:txBody>
      </p:sp>
      <p:sp>
        <p:nvSpPr>
          <p:cNvPr id="4" name="Slide Number Placeholder 3"/>
          <p:cNvSpPr>
            <a:spLocks noGrp="1"/>
          </p:cNvSpPr>
          <p:nvPr>
            <p:ph type="sldNum" sz="quarter" idx="5"/>
          </p:nvPr>
        </p:nvSpPr>
        <p:spPr/>
        <p:txBody>
          <a:bodyPr/>
          <a:lstStyle/>
          <a:p>
            <a:fld id="{D320A1E8-6048-744F-BF8D-D527A8DE2096}" type="slidenum">
              <a:rPr lang="en-US" smtClean="0"/>
              <a:t>18</a:t>
            </a:fld>
            <a:endParaRPr lang="en-US"/>
          </a:p>
        </p:txBody>
      </p:sp>
    </p:spTree>
    <p:extLst>
      <p:ext uri="{BB962C8B-B14F-4D97-AF65-F5344CB8AC3E}">
        <p14:creationId xmlns:p14="http://schemas.microsoft.com/office/powerpoint/2010/main" val="908332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a:t>EXERCISE: </a:t>
            </a:r>
            <a:r>
              <a:rPr lang="en-GB" altLang="en-US"/>
              <a:t>Your wellbeing first aid kit will be unique to you. You can take inspiration from the previous slide, and include the things that you know work for you when you’re not feeling yourself.</a:t>
            </a:r>
          </a:p>
          <a:p>
            <a:endParaRPr lang="en-GB" altLang="en-US"/>
          </a:p>
          <a:p>
            <a:r>
              <a:rPr lang="en-GB" altLang="en-US"/>
              <a:t>Share your wellbeing first aid kit with the person sitting next to you. Discuss why you have selected those activities and how they make you feel.  </a:t>
            </a:r>
          </a:p>
          <a:p>
            <a:endParaRPr lang="en-GB" altLang="en-US"/>
          </a:p>
          <a:p>
            <a:endParaRPr lang="en-GB" altLang="en-US"/>
          </a:p>
          <a:p>
            <a:endParaRPr lang="en-GB" altLang="en-US"/>
          </a:p>
        </p:txBody>
      </p:sp>
      <p:sp>
        <p:nvSpPr>
          <p:cNvPr id="4" name="Slide Number Placeholder 3"/>
          <p:cNvSpPr>
            <a:spLocks noGrp="1"/>
          </p:cNvSpPr>
          <p:nvPr>
            <p:ph type="sldNum" sz="quarter" idx="5"/>
          </p:nvPr>
        </p:nvSpPr>
        <p:spPr/>
        <p:txBody>
          <a:bodyPr/>
          <a:lstStyle/>
          <a:p>
            <a:fld id="{D320A1E8-6048-744F-BF8D-D527A8DE2096}" type="slidenum">
              <a:rPr lang="en-US" smtClean="0"/>
              <a:t>19</a:t>
            </a:fld>
            <a:endParaRPr lang="en-US"/>
          </a:p>
        </p:txBody>
      </p:sp>
    </p:spTree>
    <p:extLst>
      <p:ext uri="{BB962C8B-B14F-4D97-AF65-F5344CB8AC3E}">
        <p14:creationId xmlns:p14="http://schemas.microsoft.com/office/powerpoint/2010/main" val="36256706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4E120-AA12-087D-B01D-671ACF2B6D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555372-D9D2-1DC7-2A4C-D9FB37E793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50AF9C-EE68-3791-9FE5-39A9EA58D726}"/>
              </a:ext>
            </a:extLst>
          </p:cNvPr>
          <p:cNvSpPr>
            <a:spLocks noGrp="1"/>
          </p:cNvSpPr>
          <p:nvPr>
            <p:ph type="body" idx="1"/>
          </p:nvPr>
        </p:nvSpPr>
        <p:spPr/>
        <p:txBody>
          <a:bodyPr/>
          <a:lstStyle/>
          <a:p>
            <a:endParaRPr lang="en-GB" altLang="en-US"/>
          </a:p>
          <a:p>
            <a:endParaRPr lang="en-GB" altLang="en-US"/>
          </a:p>
          <a:p>
            <a:endParaRPr lang="en-GB" altLang="en-US"/>
          </a:p>
        </p:txBody>
      </p:sp>
      <p:sp>
        <p:nvSpPr>
          <p:cNvPr id="4" name="Slide Number Placeholder 3">
            <a:extLst>
              <a:ext uri="{FF2B5EF4-FFF2-40B4-BE49-F238E27FC236}">
                <a16:creationId xmlns:a16="http://schemas.microsoft.com/office/drawing/2014/main" id="{BE4E6A0E-0399-7491-DDE8-BE97F4CBCDD0}"/>
              </a:ext>
            </a:extLst>
          </p:cNvPr>
          <p:cNvSpPr>
            <a:spLocks noGrp="1"/>
          </p:cNvSpPr>
          <p:nvPr>
            <p:ph type="sldNum" sz="quarter" idx="5"/>
          </p:nvPr>
        </p:nvSpPr>
        <p:spPr/>
        <p:txBody>
          <a:bodyPr/>
          <a:lstStyle/>
          <a:p>
            <a:fld id="{D320A1E8-6048-744F-BF8D-D527A8DE2096}" type="slidenum">
              <a:rPr lang="en-US" smtClean="0"/>
              <a:t>20</a:t>
            </a:fld>
            <a:endParaRPr lang="en-US"/>
          </a:p>
        </p:txBody>
      </p:sp>
    </p:spTree>
    <p:extLst>
      <p:ext uri="{BB962C8B-B14F-4D97-AF65-F5344CB8AC3E}">
        <p14:creationId xmlns:p14="http://schemas.microsoft.com/office/powerpoint/2010/main" val="3746710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Mental health can affect your body. If you’re feeling anxious you may feel nauseous (sick), dizzy or have a headache.</a:t>
            </a:r>
          </a:p>
        </p:txBody>
      </p:sp>
      <p:sp>
        <p:nvSpPr>
          <p:cNvPr id="4" name="Slide Number Placeholder 3"/>
          <p:cNvSpPr>
            <a:spLocks noGrp="1"/>
          </p:cNvSpPr>
          <p:nvPr>
            <p:ph type="sldNum" sz="quarter" idx="5"/>
          </p:nvPr>
        </p:nvSpPr>
        <p:spPr/>
        <p:txBody>
          <a:bodyPr/>
          <a:lstStyle/>
          <a:p>
            <a:fld id="{D320A1E8-6048-744F-BF8D-D527A8DE2096}" type="slidenum">
              <a:rPr lang="en-US" smtClean="0"/>
              <a:t>2</a:t>
            </a:fld>
            <a:endParaRPr lang="en-US"/>
          </a:p>
        </p:txBody>
      </p:sp>
    </p:spTree>
    <p:extLst>
      <p:ext uri="{BB962C8B-B14F-4D97-AF65-F5344CB8AC3E}">
        <p14:creationId xmlns:p14="http://schemas.microsoft.com/office/powerpoint/2010/main" val="26477327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4C121-872C-5410-1433-AACE6F3B68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0730D3-4FDF-1027-CB43-868456B9E8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BB616F-0C65-EFE6-AE6A-7AE9F21FF4C3}"/>
              </a:ext>
            </a:extLst>
          </p:cNvPr>
          <p:cNvSpPr>
            <a:spLocks noGrp="1"/>
          </p:cNvSpPr>
          <p:nvPr>
            <p:ph type="body" idx="1"/>
          </p:nvPr>
        </p:nvSpPr>
        <p:spPr/>
        <p:txBody>
          <a:bodyPr/>
          <a:lstStyle/>
          <a:p>
            <a:r>
              <a:rPr lang="en-GB">
                <a:ea typeface="Calibri"/>
                <a:cs typeface="Calibri"/>
              </a:rPr>
              <a:t>Notes for where to get support: </a:t>
            </a:r>
          </a:p>
          <a:p>
            <a:r>
              <a:rPr lang="en-GB">
                <a:ea typeface="Calibri"/>
                <a:cs typeface="Calibri"/>
              </a:rPr>
              <a:t>Samaritans - </a:t>
            </a:r>
            <a:r>
              <a:rPr lang="en-GB">
                <a:hlinkClick r:id="rId3"/>
              </a:rPr>
              <a:t>Contact Us | Samaritans</a:t>
            </a:r>
            <a:endParaRPr lang="en-GB">
              <a:ea typeface="Calibri"/>
              <a:cs typeface="Calibri"/>
            </a:endParaRPr>
          </a:p>
          <a:p>
            <a:r>
              <a:rPr lang="en-GB">
                <a:ea typeface="Calibri"/>
                <a:cs typeface="Calibri"/>
              </a:rPr>
              <a:t>Mind -  </a:t>
            </a:r>
            <a:r>
              <a:rPr lang="en-GB">
                <a:hlinkClick r:id="rId4"/>
              </a:rPr>
              <a:t>How to seek help for a mental health problem</a:t>
            </a:r>
            <a:endParaRPr lang="en-GB">
              <a:ea typeface="Calibri"/>
              <a:cs typeface="Calibri"/>
            </a:endParaRPr>
          </a:p>
          <a:p>
            <a:r>
              <a:rPr lang="en-GB">
                <a:ea typeface="Calibri"/>
                <a:cs typeface="Calibri"/>
              </a:rPr>
              <a:t>Papyrus </a:t>
            </a:r>
            <a:r>
              <a:rPr lang="en-GB" err="1">
                <a:ea typeface="Calibri"/>
                <a:cs typeface="Calibri"/>
              </a:rPr>
              <a:t>Hopeline</a:t>
            </a:r>
            <a:r>
              <a:rPr lang="en-GB">
                <a:ea typeface="Calibri"/>
                <a:cs typeface="Calibri"/>
              </a:rPr>
              <a:t> - </a:t>
            </a:r>
            <a:r>
              <a:rPr lang="en-GB">
                <a:hlinkClick r:id="rId5"/>
              </a:rPr>
              <a:t>HopeLine 24/7 | Papyrus</a:t>
            </a:r>
            <a:endParaRPr lang="en-GB">
              <a:ea typeface="Calibri"/>
              <a:cs typeface="Calibri"/>
            </a:endParaRPr>
          </a:p>
          <a:p>
            <a:r>
              <a:rPr lang="en-GB">
                <a:ea typeface="Calibri"/>
                <a:cs typeface="Calibri"/>
              </a:rPr>
              <a:t>Calm - </a:t>
            </a:r>
            <a:r>
              <a:rPr lang="en-GB">
                <a:hlinkClick r:id="rId6"/>
              </a:rPr>
              <a:t>I'm struggling | Campaign Against Living Miserably</a:t>
            </a:r>
            <a:endParaRPr lang="en-GB">
              <a:ea typeface="Calibri"/>
              <a:cs typeface="Calibri"/>
            </a:endParaRPr>
          </a:p>
          <a:p>
            <a:r>
              <a:rPr lang="en-GB">
                <a:ea typeface="Calibri"/>
                <a:cs typeface="Calibri"/>
              </a:rPr>
              <a:t>Shout - </a:t>
            </a:r>
            <a:r>
              <a:rPr lang="en-GB">
                <a:hlinkClick r:id="rId7"/>
              </a:rPr>
              <a:t>Get help - free, 24/7, confidential mental health text support service | Shout 85258</a:t>
            </a:r>
            <a:r>
              <a:rPr lang="en-GB"/>
              <a:t> </a:t>
            </a:r>
            <a:endParaRPr lang="en-GB">
              <a:ea typeface="Calibri"/>
              <a:cs typeface="Calibri"/>
            </a:endParaRPr>
          </a:p>
          <a:p>
            <a:r>
              <a:rPr lang="en-GB">
                <a:ea typeface="Calibri"/>
                <a:cs typeface="Calibri"/>
              </a:rPr>
              <a:t>Childline - </a:t>
            </a:r>
            <a:r>
              <a:rPr lang="en-GB">
                <a:hlinkClick r:id="rId8"/>
              </a:rPr>
              <a:t>Contacting Childline | Childline</a:t>
            </a:r>
            <a:endParaRPr lang="en-GB">
              <a:ea typeface="Calibri"/>
              <a:cs typeface="Calibri"/>
            </a:endParaRPr>
          </a:p>
          <a:p>
            <a:r>
              <a:rPr lang="en-GB" err="1">
                <a:ea typeface="Calibri"/>
                <a:cs typeface="Calibri"/>
              </a:rPr>
              <a:t>Kooth</a:t>
            </a:r>
            <a:r>
              <a:rPr lang="en-GB">
                <a:ea typeface="Calibri"/>
                <a:cs typeface="Calibri"/>
              </a:rPr>
              <a:t> - </a:t>
            </a:r>
            <a:r>
              <a:rPr lang="en-GB">
                <a:hlinkClick r:id="rId9"/>
              </a:rPr>
              <a:t>Home - Kooth</a:t>
            </a:r>
            <a:endParaRPr lang="en-GB">
              <a:ea typeface="Calibri"/>
              <a:cs typeface="Calibri"/>
            </a:endParaRPr>
          </a:p>
          <a:p>
            <a:r>
              <a:rPr lang="en-GB">
                <a:ea typeface="Calibri"/>
                <a:cs typeface="Calibri"/>
              </a:rPr>
              <a:t>Hub of Hope - </a:t>
            </a:r>
            <a:r>
              <a:rPr lang="en-GB">
                <a:hlinkClick r:id="rId10"/>
              </a:rPr>
              <a:t>Mental Health Support Network provided by Chasing the Stigma | Hub of hope</a:t>
            </a:r>
          </a:p>
          <a:p>
            <a:endParaRPr lang="en-GB">
              <a:ea typeface="Calibri"/>
              <a:cs typeface="Calibri"/>
            </a:endParaRPr>
          </a:p>
        </p:txBody>
      </p:sp>
      <p:sp>
        <p:nvSpPr>
          <p:cNvPr id="4" name="Slide Number Placeholder 3">
            <a:extLst>
              <a:ext uri="{FF2B5EF4-FFF2-40B4-BE49-F238E27FC236}">
                <a16:creationId xmlns:a16="http://schemas.microsoft.com/office/drawing/2014/main" id="{EB4ED42C-F826-8E94-672B-DE1B4AF9CF42}"/>
              </a:ext>
            </a:extLst>
          </p:cNvPr>
          <p:cNvSpPr>
            <a:spLocks noGrp="1"/>
          </p:cNvSpPr>
          <p:nvPr>
            <p:ph type="sldNum" sz="quarter" idx="5"/>
          </p:nvPr>
        </p:nvSpPr>
        <p:spPr/>
        <p:txBody>
          <a:bodyPr/>
          <a:lstStyle/>
          <a:p>
            <a:fld id="{BD5196C0-69AC-4106-9747-8E07551FB94B}" type="slidenum">
              <a:rPr lang="en-GB" smtClean="0"/>
              <a:t>21</a:t>
            </a:fld>
            <a:endParaRPr lang="en-GB"/>
          </a:p>
        </p:txBody>
      </p:sp>
    </p:spTree>
    <p:extLst>
      <p:ext uri="{BB962C8B-B14F-4D97-AF65-F5344CB8AC3E}">
        <p14:creationId xmlns:p14="http://schemas.microsoft.com/office/powerpoint/2010/main" val="1273392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a:t>EXERCISE: </a:t>
            </a:r>
            <a:r>
              <a:rPr lang="en-GB" sz="1800">
                <a:effectLst/>
                <a:latin typeface="Calibri" panose="020F0502020204030204" pitchFamily="34" charset="0"/>
                <a:ea typeface="Calibri" panose="020F0502020204030204" pitchFamily="34" charset="0"/>
              </a:rPr>
              <a:t>Let’s start by thinking about our physical health – things to do with our body. </a:t>
            </a:r>
          </a:p>
          <a:p>
            <a:endParaRPr lang="en-GB" sz="1800">
              <a:effectLst/>
              <a:latin typeface="Calibri" panose="020F0502020204030204" pitchFamily="34" charset="0"/>
              <a:ea typeface="Calibri" panose="020F0502020204030204" pitchFamily="34" charset="0"/>
            </a:endParaRPr>
          </a:p>
          <a:p>
            <a:r>
              <a:rPr lang="en-GB" sz="1800">
                <a:effectLst/>
                <a:latin typeface="Calibri" panose="020F0502020204030204" pitchFamily="34" charset="0"/>
                <a:ea typeface="Calibri" panose="020F0502020204030204" pitchFamily="34" charset="0"/>
              </a:rPr>
              <a:t>I will say a statement, and if this is something you have felt before, you put your hand up :</a:t>
            </a:r>
          </a:p>
          <a:p>
            <a:endParaRPr lang="en-GB" sz="1800">
              <a:effectLst/>
              <a:latin typeface="Calibri" panose="020F0502020204030204" pitchFamily="34" charset="0"/>
              <a:ea typeface="Calibri" panose="020F0502020204030204" pitchFamily="34" charset="0"/>
            </a:endParaRPr>
          </a:p>
          <a:p>
            <a:r>
              <a:rPr lang="en-GB" sz="1800">
                <a:effectLst/>
                <a:latin typeface="Calibri" panose="020F0502020204030204" pitchFamily="34" charset="0"/>
                <a:ea typeface="Calibri" panose="020F0502020204030204" pitchFamily="34" charset="0"/>
              </a:rPr>
              <a:t>Put your hands up…</a:t>
            </a:r>
          </a:p>
          <a:p>
            <a:endParaRPr lang="en-GB" sz="1800">
              <a:effectLst/>
              <a:latin typeface="Calibri" panose="020F0502020204030204" pitchFamily="34" charset="0"/>
              <a:ea typeface="Calibri" panose="020F0502020204030204" pitchFamily="34" charset="0"/>
            </a:endParaRPr>
          </a:p>
          <a:p>
            <a:r>
              <a:rPr lang="en-GB" sz="1800" b="1">
                <a:effectLst/>
                <a:latin typeface="Calibri" panose="020F0502020204030204" pitchFamily="34" charset="0"/>
                <a:ea typeface="Calibri" panose="020F0502020204030204" pitchFamily="34" charset="0"/>
              </a:rPr>
              <a:t>EXERCISE: </a:t>
            </a:r>
            <a:r>
              <a:rPr lang="en-GB" sz="1800">
                <a:effectLst/>
                <a:latin typeface="Calibri" panose="020F0502020204030204" pitchFamily="34" charset="0"/>
                <a:ea typeface="Calibri" panose="020F0502020204030204" pitchFamily="34" charset="0"/>
              </a:rPr>
              <a:t>Ask, what can make us feel better? – can anyone think of and share some ways we look after our physical health? For example, when we have a headache or broken bone.</a:t>
            </a:r>
          </a:p>
          <a:p>
            <a:endParaRPr lang="en-GB" sz="1800">
              <a:effectLst/>
              <a:latin typeface="Calibri" panose="020F0502020204030204" pitchFamily="34" charset="0"/>
              <a:ea typeface="Calibri" panose="020F0502020204030204" pitchFamily="34" charset="0"/>
            </a:endParaRPr>
          </a:p>
          <a:p>
            <a:endParaRPr lang="en-GB" altLang="en-US"/>
          </a:p>
        </p:txBody>
      </p:sp>
      <p:sp>
        <p:nvSpPr>
          <p:cNvPr id="4" name="Slide Number Placeholder 3"/>
          <p:cNvSpPr>
            <a:spLocks noGrp="1"/>
          </p:cNvSpPr>
          <p:nvPr>
            <p:ph type="sldNum" sz="quarter" idx="5"/>
          </p:nvPr>
        </p:nvSpPr>
        <p:spPr/>
        <p:txBody>
          <a:bodyPr/>
          <a:lstStyle/>
          <a:p>
            <a:fld id="{D320A1E8-6048-744F-BF8D-D527A8DE2096}" type="slidenum">
              <a:rPr lang="en-US" smtClean="0"/>
              <a:t>3</a:t>
            </a:fld>
            <a:endParaRPr lang="en-US"/>
          </a:p>
        </p:txBody>
      </p:sp>
    </p:spTree>
    <p:extLst>
      <p:ext uri="{BB962C8B-B14F-4D97-AF65-F5344CB8AC3E}">
        <p14:creationId xmlns:p14="http://schemas.microsoft.com/office/powerpoint/2010/main" val="2712551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09550" y="4229100"/>
            <a:ext cx="6438900" cy="3600450"/>
          </a:xfrm>
        </p:spPr>
        <p:txBody>
          <a:bodyPr/>
          <a:lstStyle/>
          <a:p>
            <a:r>
              <a:rPr lang="en-GB" altLang="en-US" b="1" dirty="0"/>
              <a:t>EXERCISE: </a:t>
            </a:r>
            <a:r>
              <a:rPr lang="en-GB" altLang="en-US" dirty="0">
                <a:effectLst/>
                <a:latin typeface="Calibri"/>
                <a:ea typeface="Calibri"/>
                <a:cs typeface="Calibri"/>
              </a:rPr>
              <a:t>Now l</a:t>
            </a:r>
            <a:r>
              <a:rPr lang="en-GB" dirty="0">
                <a:effectLst/>
                <a:latin typeface="Calibri"/>
                <a:ea typeface="Calibri"/>
                <a:cs typeface="Calibri"/>
              </a:rPr>
              <a:t>et’s start thinking about our mental health.</a:t>
            </a:r>
          </a:p>
          <a:p>
            <a:endParaRPr lang="en-GB">
              <a:effectLst/>
              <a:latin typeface="Calibri" panose="020F0502020204030204" pitchFamily="34" charset="0"/>
              <a:ea typeface="Calibri" panose="020F0502020204030204" pitchFamily="34" charset="0"/>
            </a:endParaRPr>
          </a:p>
          <a:p>
            <a:r>
              <a:rPr lang="en-GB" dirty="0">
                <a:effectLst/>
                <a:latin typeface="Calibri"/>
                <a:ea typeface="Calibri"/>
                <a:cs typeface="Calibri"/>
              </a:rPr>
              <a:t>I’m not going to ask you to put your hand up for this exercise, as not everyone will feel comfortable sharing their feelings and mental health experiences. So I am just going to read out the statement and give you the opportunity to think about it.</a:t>
            </a:r>
          </a:p>
          <a:p>
            <a:endParaRPr lang="en-GB">
              <a:effectLst/>
              <a:latin typeface="Calibri" panose="020F0502020204030204" pitchFamily="34" charset="0"/>
              <a:ea typeface="Calibri" panose="020F0502020204030204" pitchFamily="34" charset="0"/>
            </a:endParaRPr>
          </a:p>
          <a:p>
            <a:pPr eaLnBrk="1" hangingPunct="1">
              <a:lnSpc>
                <a:spcPct val="150000"/>
              </a:lnSpc>
              <a:spcBef>
                <a:spcPct val="0"/>
              </a:spcBef>
            </a:pPr>
            <a:r>
              <a:rPr lang="en-GB" altLang="en-US">
                <a:solidFill>
                  <a:srgbClr val="69615F"/>
                </a:solidFill>
                <a:latin typeface="InterstatePlus Light"/>
              </a:rPr>
              <a:t>You have felt happy in the last week?</a:t>
            </a:r>
          </a:p>
          <a:p>
            <a:pPr eaLnBrk="1" hangingPunct="1">
              <a:lnSpc>
                <a:spcPct val="150000"/>
              </a:lnSpc>
              <a:spcBef>
                <a:spcPct val="0"/>
              </a:spcBef>
            </a:pPr>
            <a:r>
              <a:rPr lang="en-GB" altLang="en-US">
                <a:solidFill>
                  <a:srgbClr val="69615F"/>
                </a:solidFill>
                <a:latin typeface="InterstatePlus Light"/>
              </a:rPr>
              <a:t>You have felt sad in the last week?</a:t>
            </a:r>
          </a:p>
          <a:p>
            <a:pPr eaLnBrk="1" hangingPunct="1">
              <a:lnSpc>
                <a:spcPct val="150000"/>
              </a:lnSpc>
              <a:spcBef>
                <a:spcPct val="0"/>
              </a:spcBef>
            </a:pPr>
            <a:r>
              <a:rPr lang="en-GB" altLang="en-US">
                <a:solidFill>
                  <a:srgbClr val="69615F"/>
                </a:solidFill>
                <a:latin typeface="InterstatePlus Light"/>
              </a:rPr>
              <a:t>You have ever felt excited? </a:t>
            </a:r>
            <a:r>
              <a:rPr lang="en-GB" altLang="en-US" b="1">
                <a:solidFill>
                  <a:srgbClr val="69615F"/>
                </a:solidFill>
                <a:latin typeface="InterstatePlus Light"/>
              </a:rPr>
              <a:t>Explainer: </a:t>
            </a:r>
            <a:r>
              <a:rPr lang="en-GB" altLang="en-US">
                <a:solidFill>
                  <a:srgbClr val="69615F"/>
                </a:solidFill>
                <a:latin typeface="InterstatePlus Light"/>
              </a:rPr>
              <a:t>Excitement could be what you felt when you were going on holiday or when you were little and waiting to meet Father Christmas.</a:t>
            </a:r>
          </a:p>
          <a:p>
            <a:pPr eaLnBrk="1" hangingPunct="1">
              <a:lnSpc>
                <a:spcPct val="150000"/>
              </a:lnSpc>
              <a:spcBef>
                <a:spcPct val="0"/>
              </a:spcBef>
            </a:pPr>
            <a:r>
              <a:rPr lang="en-GB" altLang="en-US" dirty="0">
                <a:solidFill>
                  <a:srgbClr val="69615F"/>
                </a:solidFill>
                <a:latin typeface="InterstatePlus Light"/>
              </a:rPr>
              <a:t>You have ever felt scared? </a:t>
            </a:r>
            <a:r>
              <a:rPr lang="en-GB" altLang="en-US" b="1" dirty="0">
                <a:solidFill>
                  <a:srgbClr val="69615F"/>
                </a:solidFill>
                <a:latin typeface="InterstatePlus Light"/>
              </a:rPr>
              <a:t>Explainer: </a:t>
            </a:r>
            <a:r>
              <a:rPr lang="en-GB" altLang="en-US" dirty="0">
                <a:solidFill>
                  <a:srgbClr val="69615F"/>
                </a:solidFill>
                <a:latin typeface="InterstatePlus Light"/>
              </a:rPr>
              <a:t>This might be what you feel when you’re somewhere heigh up, you see a spider in the room, or you’re going to a new place. Different people are scared of different things. </a:t>
            </a:r>
          </a:p>
          <a:p>
            <a:pPr>
              <a:lnSpc>
                <a:spcPct val="150000"/>
              </a:lnSpc>
              <a:spcBef>
                <a:spcPct val="0"/>
              </a:spcBef>
            </a:pPr>
            <a:r>
              <a:rPr lang="en-GB" altLang="en-US">
                <a:solidFill>
                  <a:srgbClr val="69615F"/>
                </a:solidFill>
                <a:latin typeface="InterstatePlus Light"/>
              </a:rPr>
              <a:t>You have ever felt worried? </a:t>
            </a:r>
            <a:r>
              <a:rPr lang="en-GB" altLang="en-US" b="1">
                <a:solidFill>
                  <a:srgbClr val="69615F"/>
                </a:solidFill>
                <a:latin typeface="InterstatePlus Light"/>
              </a:rPr>
              <a:t>Explainer: </a:t>
            </a:r>
            <a:r>
              <a:rPr lang="en-GB" altLang="en-US">
                <a:solidFill>
                  <a:srgbClr val="69615F"/>
                </a:solidFill>
                <a:latin typeface="InterstatePlus Light"/>
              </a:rPr>
              <a:t>This could be what you feel before your first day of school, or before a competition like a football match.</a:t>
            </a:r>
          </a:p>
          <a:p>
            <a:endParaRPr lang="en-GB">
              <a:effectLst/>
              <a:latin typeface="Calibri" panose="020F0502020204030204" pitchFamily="34" charset="0"/>
              <a:ea typeface="Calibri" panose="020F0502020204030204" pitchFamily="34" charset="0"/>
            </a:endParaRPr>
          </a:p>
          <a:p>
            <a:r>
              <a:rPr lang="en-GB" dirty="0">
                <a:effectLst/>
                <a:latin typeface="Calibri"/>
                <a:ea typeface="Calibri"/>
                <a:cs typeface="Calibri"/>
              </a:rPr>
              <a:t>All of these feelings make up our mental health. It’s important to remember that we all have mental health the same way we all have physical health. Sometimes our mental health is good, other times, its bad. Like physical health, there are ways we can look after our mental health which we will talk about later in today’s session. </a:t>
            </a:r>
          </a:p>
          <a:p>
            <a:endParaRPr lang="en-GB" sz="1800">
              <a:effectLst/>
              <a:latin typeface="Calibri" panose="020F0502020204030204" pitchFamily="34" charset="0"/>
              <a:ea typeface="Calibri" panose="020F0502020204030204" pitchFamily="34" charset="0"/>
            </a:endParaRPr>
          </a:p>
          <a:p>
            <a:endParaRPr lang="en-GB" altLang="en-US"/>
          </a:p>
        </p:txBody>
      </p:sp>
      <p:sp>
        <p:nvSpPr>
          <p:cNvPr id="4" name="Slide Number Placeholder 3"/>
          <p:cNvSpPr>
            <a:spLocks noGrp="1"/>
          </p:cNvSpPr>
          <p:nvPr>
            <p:ph type="sldNum" sz="quarter" idx="5"/>
          </p:nvPr>
        </p:nvSpPr>
        <p:spPr/>
        <p:txBody>
          <a:bodyPr/>
          <a:lstStyle/>
          <a:p>
            <a:fld id="{D320A1E8-6048-744F-BF8D-D527A8DE2096}" type="slidenum">
              <a:rPr lang="en-US" smtClean="0"/>
              <a:t>4</a:t>
            </a:fld>
            <a:endParaRPr lang="en-US"/>
          </a:p>
        </p:txBody>
      </p:sp>
    </p:spTree>
    <p:extLst>
      <p:ext uri="{BB962C8B-B14F-4D97-AF65-F5344CB8AC3E}">
        <p14:creationId xmlns:p14="http://schemas.microsoft.com/office/powerpoint/2010/main" val="2696003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D5196C0-69AC-4106-9747-8E07551FB94B}" type="slidenum">
              <a:rPr lang="en-GB" smtClean="0"/>
              <a:t>6</a:t>
            </a:fld>
            <a:endParaRPr lang="en-GB"/>
          </a:p>
        </p:txBody>
      </p:sp>
    </p:spTree>
    <p:extLst>
      <p:ext uri="{BB962C8B-B14F-4D97-AF65-F5344CB8AC3E}">
        <p14:creationId xmlns:p14="http://schemas.microsoft.com/office/powerpoint/2010/main" val="666450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D5196C0-69AC-4106-9747-8E07551FB94B}" type="slidenum">
              <a:rPr lang="en-GB" smtClean="0"/>
              <a:t>7</a:t>
            </a:fld>
            <a:endParaRPr lang="en-GB"/>
          </a:p>
        </p:txBody>
      </p:sp>
    </p:spTree>
    <p:extLst>
      <p:ext uri="{BB962C8B-B14F-4D97-AF65-F5344CB8AC3E}">
        <p14:creationId xmlns:p14="http://schemas.microsoft.com/office/powerpoint/2010/main" val="861121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D5196C0-69AC-4106-9747-8E07551FB94B}" type="slidenum">
              <a:rPr lang="en-GB" smtClean="0"/>
              <a:t>8</a:t>
            </a:fld>
            <a:endParaRPr lang="en-GB"/>
          </a:p>
        </p:txBody>
      </p:sp>
    </p:spTree>
    <p:extLst>
      <p:ext uri="{BB962C8B-B14F-4D97-AF65-F5344CB8AC3E}">
        <p14:creationId xmlns:p14="http://schemas.microsoft.com/office/powerpoint/2010/main" val="1821134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D5196C0-69AC-4106-9747-8E07551FB94B}" type="slidenum">
              <a:rPr lang="en-GB" smtClean="0"/>
              <a:t>9</a:t>
            </a:fld>
            <a:endParaRPr lang="en-GB"/>
          </a:p>
        </p:txBody>
      </p:sp>
    </p:spTree>
    <p:extLst>
      <p:ext uri="{BB962C8B-B14F-4D97-AF65-F5344CB8AC3E}">
        <p14:creationId xmlns:p14="http://schemas.microsoft.com/office/powerpoint/2010/main" val="1020067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488C7-43B6-4CFB-9957-A6E5D9C1E7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ACB34E-2292-24CD-FFE0-50C8E837CB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61F37B-A797-3E88-2560-B70EF8DAD73E}"/>
              </a:ext>
            </a:extLst>
          </p:cNvPr>
          <p:cNvSpPr>
            <a:spLocks noGrp="1"/>
          </p:cNvSpPr>
          <p:nvPr>
            <p:ph type="body" idx="1"/>
          </p:nvPr>
        </p:nvSpPr>
        <p:spPr/>
        <p:txBody>
          <a:bodyPr/>
          <a:lstStyle/>
          <a:p>
            <a:r>
              <a:rPr lang="en-GB">
                <a:ea typeface="Calibri"/>
                <a:cs typeface="Calibri"/>
              </a:rPr>
              <a:t>Notes for further info on services: </a:t>
            </a:r>
            <a:endParaRPr lang="en-GB"/>
          </a:p>
          <a:p>
            <a:r>
              <a:rPr lang="en-GB">
                <a:solidFill>
                  <a:srgbClr val="1300C1"/>
                </a:solidFill>
                <a:ea typeface="Calibri" panose="020F0502020204030204"/>
                <a:cs typeface="Calibri" panose="020F0502020204030204"/>
              </a:rPr>
              <a:t>CYP:</a:t>
            </a:r>
          </a:p>
          <a:p>
            <a:pPr marL="285750" indent="-285750">
              <a:buFont typeface="Arial,Sans-Serif"/>
              <a:buChar char="•"/>
            </a:pPr>
            <a:r>
              <a:rPr lang="en-GB">
                <a:solidFill>
                  <a:srgbClr val="1300C1"/>
                </a:solidFill>
              </a:rPr>
              <a:t>Worried about mental health</a:t>
            </a:r>
            <a:endParaRPr lang="en-US"/>
          </a:p>
          <a:p>
            <a:pPr marL="285750" indent="-285750">
              <a:buFont typeface="Arial,Sans-Serif"/>
              <a:buChar char="•"/>
            </a:pPr>
            <a:r>
              <a:rPr lang="en-GB">
                <a:solidFill>
                  <a:srgbClr val="1300C1"/>
                </a:solidFill>
              </a:rPr>
              <a:t>Feeling anxious or depressed</a:t>
            </a:r>
            <a:endParaRPr lang="en-US"/>
          </a:p>
          <a:p>
            <a:pPr marL="285750" indent="-285750">
              <a:buFont typeface="Arial,Sans-Serif"/>
              <a:buChar char="•"/>
            </a:pPr>
            <a:r>
              <a:rPr lang="en-GB">
                <a:solidFill>
                  <a:srgbClr val="1300C1"/>
                </a:solidFill>
              </a:rPr>
              <a:t>Self-harming or having thoughts about it</a:t>
            </a:r>
            <a:endParaRPr lang="en-US"/>
          </a:p>
          <a:p>
            <a:pPr marL="285750" indent="-285750">
              <a:buFont typeface="Arial,Sans-Serif"/>
              <a:buChar char="•"/>
            </a:pPr>
            <a:r>
              <a:rPr lang="en-GB">
                <a:solidFill>
                  <a:srgbClr val="1300C1"/>
                </a:solidFill>
              </a:rPr>
              <a:t>Having family problems or struggling with friendships at college or work because of mental health</a:t>
            </a:r>
            <a:endParaRPr lang="en-US"/>
          </a:p>
          <a:p>
            <a:pPr marL="285750" indent="-285750">
              <a:buFont typeface="Arial,Sans-Serif"/>
              <a:buChar char="•"/>
            </a:pPr>
            <a:r>
              <a:rPr lang="en-GB">
                <a:solidFill>
                  <a:srgbClr val="1300C1"/>
                </a:solidFill>
              </a:rPr>
              <a:t>Diagnosed with a mental health problem and looking for support</a:t>
            </a:r>
            <a:endParaRPr lang="en-US"/>
          </a:p>
          <a:p>
            <a:pPr marL="285750" indent="-285750">
              <a:buFont typeface="Arial,Sans-Serif"/>
              <a:buChar char="•"/>
            </a:pPr>
            <a:r>
              <a:rPr lang="en-GB" dirty="0">
                <a:solidFill>
                  <a:srgbClr val="1300C1"/>
                </a:solidFill>
              </a:rPr>
              <a:t>Getting help from services but this is coming to an end as they reach 18</a:t>
            </a:r>
            <a:endParaRPr lang="en-GB" dirty="0">
              <a:solidFill>
                <a:srgbClr val="1300C1"/>
              </a:solidFill>
              <a:ea typeface="Calibri"/>
              <a:cs typeface="Calibri"/>
            </a:endParaRPr>
          </a:p>
          <a:p>
            <a:pPr marL="285750" indent="-285750">
              <a:buFont typeface="Arial,Sans-Serif"/>
              <a:buChar char="•"/>
            </a:pPr>
            <a:endParaRPr lang="en-GB">
              <a:solidFill>
                <a:srgbClr val="1300C1"/>
              </a:solidFill>
              <a:ea typeface="Calibri"/>
              <a:cs typeface="Calibri"/>
            </a:endParaRPr>
          </a:p>
          <a:p>
            <a:pPr marL="171450" indent="-171450">
              <a:buFont typeface="Arial"/>
              <a:buChar char="•"/>
            </a:pPr>
            <a:endParaRPr lang="en-GB">
              <a:solidFill>
                <a:srgbClr val="1300C1"/>
              </a:solidFill>
              <a:ea typeface="Calibri"/>
              <a:cs typeface="Calibri"/>
            </a:endParaRPr>
          </a:p>
          <a:p>
            <a:pPr marL="171450" indent="-171450">
              <a:buFont typeface="Arial"/>
              <a:buChar char="•"/>
            </a:pPr>
            <a:r>
              <a:rPr lang="en-GB" b="1" dirty="0">
                <a:solidFill>
                  <a:srgbClr val="1300C1"/>
                </a:solidFill>
              </a:rPr>
              <a:t>Be OK Service for 16 – 18 in the community, and for 8 - 18 year olds in many GP practices</a:t>
            </a:r>
            <a:endParaRPr lang="en-US" dirty="0">
              <a:solidFill>
                <a:srgbClr val="000000"/>
              </a:solidFill>
            </a:endParaRPr>
          </a:p>
          <a:p>
            <a:pPr marL="285750" indent="-285750">
              <a:buFont typeface="Arial,Sans-Serif"/>
              <a:buChar char="•"/>
            </a:pPr>
            <a:r>
              <a:rPr lang="en-GB">
                <a:solidFill>
                  <a:srgbClr val="1300C1"/>
                </a:solidFill>
              </a:rPr>
              <a:t>Creating a personalised support plan</a:t>
            </a:r>
            <a:endParaRPr lang="en-US">
              <a:solidFill>
                <a:srgbClr val="000000"/>
              </a:solidFill>
            </a:endParaRPr>
          </a:p>
          <a:p>
            <a:pPr marL="285750" indent="-285750">
              <a:buFont typeface="Arial,Sans-Serif"/>
              <a:buChar char="•"/>
            </a:pPr>
            <a:r>
              <a:rPr lang="en-GB">
                <a:solidFill>
                  <a:srgbClr val="1300C1"/>
                </a:solidFill>
              </a:rPr>
              <a:t>Usually up to 6 one-to-one support sessions, including informal 'walk and talk' appointments. </a:t>
            </a:r>
            <a:endParaRPr lang="en-US">
              <a:solidFill>
                <a:srgbClr val="000000"/>
              </a:solidFill>
            </a:endParaRPr>
          </a:p>
          <a:p>
            <a:pPr marL="285750" indent="-285750">
              <a:buFont typeface="Arial,Sans-Serif"/>
              <a:buChar char="•"/>
            </a:pPr>
            <a:r>
              <a:rPr lang="en-GB">
                <a:solidFill>
                  <a:srgbClr val="1300C1"/>
                </a:solidFill>
              </a:rPr>
              <a:t>Help getting other support in the community</a:t>
            </a:r>
            <a:endParaRPr lang="en-US">
              <a:solidFill>
                <a:srgbClr val="000000"/>
              </a:solidFill>
            </a:endParaRPr>
          </a:p>
          <a:p>
            <a:pPr marL="285750" indent="-285750">
              <a:buFont typeface="Arial,Sans-Serif"/>
              <a:buChar char="•"/>
            </a:pPr>
            <a:r>
              <a:rPr lang="en-GB" dirty="0">
                <a:solidFill>
                  <a:srgbClr val="1300C1"/>
                </a:solidFill>
              </a:rPr>
              <a:t>For Be OK – peer support, social groups and activities</a:t>
            </a:r>
            <a:endParaRPr lang="en-GB" dirty="0"/>
          </a:p>
        </p:txBody>
      </p:sp>
      <p:sp>
        <p:nvSpPr>
          <p:cNvPr id="4" name="Slide Number Placeholder 3">
            <a:extLst>
              <a:ext uri="{FF2B5EF4-FFF2-40B4-BE49-F238E27FC236}">
                <a16:creationId xmlns:a16="http://schemas.microsoft.com/office/drawing/2014/main" id="{6C50D48D-E254-B8E4-FB09-03DB2AC83E18}"/>
              </a:ext>
            </a:extLst>
          </p:cNvPr>
          <p:cNvSpPr>
            <a:spLocks noGrp="1"/>
          </p:cNvSpPr>
          <p:nvPr>
            <p:ph type="sldNum" sz="quarter" idx="5"/>
          </p:nvPr>
        </p:nvSpPr>
        <p:spPr/>
        <p:txBody>
          <a:bodyPr/>
          <a:lstStyle/>
          <a:p>
            <a:fld id="{BD5196C0-69AC-4106-9747-8E07551FB94B}" type="slidenum">
              <a:rPr lang="en-GB" smtClean="0"/>
              <a:t>10</a:t>
            </a:fld>
            <a:endParaRPr lang="en-GB"/>
          </a:p>
        </p:txBody>
      </p:sp>
    </p:spTree>
    <p:extLst>
      <p:ext uri="{BB962C8B-B14F-4D97-AF65-F5344CB8AC3E}">
        <p14:creationId xmlns:p14="http://schemas.microsoft.com/office/powerpoint/2010/main" val="2884039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highlight pin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605280" y="819638"/>
            <a:ext cx="8940800" cy="5122689"/>
          </a:xfrm>
        </p:spPr>
        <p:txBody>
          <a:bodyPr anchor="ctr"/>
          <a:lstStyle>
            <a:lvl1pPr algn="ctr">
              <a:defRPr sz="5067" spc="-133" baseline="0">
                <a:solidFill>
                  <a:schemeClr val="bg1"/>
                </a:solidFill>
              </a:defRPr>
            </a:lvl1pPr>
          </a:lstStyle>
          <a:p>
            <a:r>
              <a:rPr lang="en-GB"/>
              <a:t>Click to add text</a:t>
            </a:r>
            <a:endParaRPr lang="en-US"/>
          </a:p>
        </p:txBody>
      </p:sp>
    </p:spTree>
    <p:extLst>
      <p:ext uri="{BB962C8B-B14F-4D97-AF65-F5344CB8AC3E}">
        <p14:creationId xmlns:p14="http://schemas.microsoft.com/office/powerpoint/2010/main" val="2276769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ighlight purple">
    <p:spTree>
      <p:nvGrpSpPr>
        <p:cNvPr id="1" name=""/>
        <p:cNvGrpSpPr/>
        <p:nvPr/>
      </p:nvGrpSpPr>
      <p:grpSpPr>
        <a:xfrm>
          <a:off x="0" y="0"/>
          <a:ext cx="0" cy="0"/>
          <a:chOff x="0" y="0"/>
          <a:chExt cx="0" cy="0"/>
        </a:xfrm>
      </p:grpSpPr>
      <p:pic>
        <p:nvPicPr>
          <p:cNvPr id="4" name="Picture 3" descr="A picture containing loop knot, connector&#10;&#10;Description automatically generated">
            <a:extLst>
              <a:ext uri="{FF2B5EF4-FFF2-40B4-BE49-F238E27FC236}">
                <a16:creationId xmlns:a16="http://schemas.microsoft.com/office/drawing/2014/main" id="{AE61622E-2D1E-E046-836F-AC9F113BC8F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 y="0"/>
            <a:ext cx="12179300" cy="6858000"/>
          </a:xfrm>
          <a:prstGeom prst="rect">
            <a:avLst/>
          </a:prstGeom>
          <a:solidFill>
            <a:schemeClr val="accent4"/>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605280" y="819638"/>
            <a:ext cx="8940800" cy="5122689"/>
          </a:xfrm>
        </p:spPr>
        <p:txBody>
          <a:bodyPr anchor="ctr"/>
          <a:lstStyle>
            <a:lvl1pPr algn="ctr">
              <a:defRPr sz="5067" spc="-133" baseline="0">
                <a:solidFill>
                  <a:schemeClr val="bg1"/>
                </a:solidFill>
              </a:defRPr>
            </a:lvl1pPr>
          </a:lstStyle>
          <a:p>
            <a:r>
              <a:rPr lang="en-GB"/>
              <a:t>Click to add text</a:t>
            </a:r>
            <a:endParaRPr lang="en-US"/>
          </a:p>
        </p:txBody>
      </p:sp>
    </p:spTree>
    <p:extLst>
      <p:ext uri="{BB962C8B-B14F-4D97-AF65-F5344CB8AC3E}">
        <p14:creationId xmlns:p14="http://schemas.microsoft.com/office/powerpoint/2010/main" val="114635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ighlight pink">
    <p:spTree>
      <p:nvGrpSpPr>
        <p:cNvPr id="1" name=""/>
        <p:cNvGrpSpPr/>
        <p:nvPr/>
      </p:nvGrpSpPr>
      <p:grpSpPr>
        <a:xfrm>
          <a:off x="0" y="0"/>
          <a:ext cx="0" cy="0"/>
          <a:chOff x="0" y="0"/>
          <a:chExt cx="0" cy="0"/>
        </a:xfrm>
      </p:grpSpPr>
      <p:pic>
        <p:nvPicPr>
          <p:cNvPr id="4" name="Picture 3" descr="A picture containing loop knot, connector&#10;&#10;Description automatically generated">
            <a:extLst>
              <a:ext uri="{FF2B5EF4-FFF2-40B4-BE49-F238E27FC236}">
                <a16:creationId xmlns:a16="http://schemas.microsoft.com/office/drawing/2014/main" id="{AE61622E-2D1E-E046-836F-AC9F113BC8F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2" y="0"/>
            <a:ext cx="12179300" cy="6858000"/>
          </a:xfrm>
          <a:prstGeom prst="rect">
            <a:avLst/>
          </a:prstGeom>
          <a:solidFill>
            <a:schemeClr val="accent5"/>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605280" y="819638"/>
            <a:ext cx="8940800" cy="5122689"/>
          </a:xfrm>
        </p:spPr>
        <p:txBody>
          <a:bodyPr anchor="ctr"/>
          <a:lstStyle>
            <a:lvl1pPr algn="ctr">
              <a:defRPr sz="5067" spc="-133" baseline="0">
                <a:solidFill>
                  <a:schemeClr val="bg1"/>
                </a:solidFill>
              </a:defRPr>
            </a:lvl1pPr>
          </a:lstStyle>
          <a:p>
            <a:r>
              <a:rPr lang="en-GB"/>
              <a:t>Click to add text</a:t>
            </a:r>
            <a:endParaRPr lang="en-US"/>
          </a:p>
        </p:txBody>
      </p:sp>
    </p:spTree>
    <p:extLst>
      <p:ext uri="{BB962C8B-B14F-4D97-AF65-F5344CB8AC3E}">
        <p14:creationId xmlns:p14="http://schemas.microsoft.com/office/powerpoint/2010/main" val="34401729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peach">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61D32A-C008-8340-9693-8B3B368C460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472" y="2"/>
            <a:ext cx="12187065" cy="6857999"/>
          </a:xfrm>
          <a:prstGeom prst="rect">
            <a:avLst/>
          </a:prstGeom>
          <a:solidFill>
            <a:schemeClr val="accent1"/>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2448564" y="819638"/>
            <a:ext cx="7142480" cy="5122689"/>
          </a:xfrm>
        </p:spPr>
        <p:txBody>
          <a:bodyPr anchor="ctr"/>
          <a:lstStyle>
            <a:lvl1pPr algn="ctr">
              <a:defRPr sz="5067" spc="-133" baseline="0">
                <a:solidFill>
                  <a:schemeClr val="tx2"/>
                </a:solidFill>
              </a:defRPr>
            </a:lvl1pPr>
          </a:lstStyle>
          <a:p>
            <a:r>
              <a:rPr lang="en-GB"/>
              <a:t>Click to add quote</a:t>
            </a:r>
            <a:endParaRPr lang="en-US"/>
          </a:p>
        </p:txBody>
      </p:sp>
    </p:spTree>
    <p:extLst>
      <p:ext uri="{BB962C8B-B14F-4D97-AF65-F5344CB8AC3E}">
        <p14:creationId xmlns:p14="http://schemas.microsoft.com/office/powerpoint/2010/main" val="24076694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k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61D32A-C008-8340-9693-8B3B368C460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472" y="2"/>
            <a:ext cx="12187065" cy="6857999"/>
          </a:xfrm>
          <a:prstGeom prst="rect">
            <a:avLst/>
          </a:prstGeom>
          <a:solidFill>
            <a:schemeClr val="accent2"/>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2448564" y="819638"/>
            <a:ext cx="7142480" cy="5122689"/>
          </a:xfrm>
        </p:spPr>
        <p:txBody>
          <a:bodyPr anchor="ctr"/>
          <a:lstStyle>
            <a:lvl1pPr algn="ctr">
              <a:defRPr sz="5067" spc="-133" baseline="0">
                <a:solidFill>
                  <a:schemeClr val="tx2"/>
                </a:solidFill>
              </a:defRPr>
            </a:lvl1pPr>
          </a:lstStyle>
          <a:p>
            <a:r>
              <a:rPr lang="en-GB"/>
              <a:t>Click to add quote</a:t>
            </a:r>
            <a:endParaRPr lang="en-US"/>
          </a:p>
        </p:txBody>
      </p:sp>
    </p:spTree>
    <p:extLst>
      <p:ext uri="{BB962C8B-B14F-4D97-AF65-F5344CB8AC3E}">
        <p14:creationId xmlns:p14="http://schemas.microsoft.com/office/powerpoint/2010/main" val="18936486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gree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61D32A-C008-8340-9693-8B3B368C460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472" y="2"/>
            <a:ext cx="12187065" cy="6857999"/>
          </a:xfrm>
          <a:prstGeom prst="rect">
            <a:avLst/>
          </a:prstGeom>
          <a:solidFill>
            <a:schemeClr val="accent3"/>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2448564" y="819638"/>
            <a:ext cx="7142480" cy="5122689"/>
          </a:xfrm>
        </p:spPr>
        <p:txBody>
          <a:bodyPr anchor="ctr"/>
          <a:lstStyle>
            <a:lvl1pPr algn="ctr">
              <a:defRPr sz="5067" spc="-133" baseline="0">
                <a:solidFill>
                  <a:schemeClr val="tx2"/>
                </a:solidFill>
              </a:defRPr>
            </a:lvl1pPr>
          </a:lstStyle>
          <a:p>
            <a:r>
              <a:rPr lang="en-GB"/>
              <a:t>Click to add quote</a:t>
            </a:r>
            <a:endParaRPr lang="en-US"/>
          </a:p>
        </p:txBody>
      </p:sp>
    </p:spTree>
    <p:extLst>
      <p:ext uri="{BB962C8B-B14F-4D97-AF65-F5344CB8AC3E}">
        <p14:creationId xmlns:p14="http://schemas.microsoft.com/office/powerpoint/2010/main" val="22561296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purp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61D32A-C008-8340-9693-8B3B368C460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472" y="2"/>
            <a:ext cx="12187065" cy="6857999"/>
          </a:xfrm>
          <a:prstGeom prst="rect">
            <a:avLst/>
          </a:prstGeom>
          <a:solidFill>
            <a:schemeClr val="accent4"/>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2448564" y="819638"/>
            <a:ext cx="7142480" cy="5122689"/>
          </a:xfrm>
        </p:spPr>
        <p:txBody>
          <a:bodyPr anchor="ctr"/>
          <a:lstStyle>
            <a:lvl1pPr algn="ctr">
              <a:defRPr sz="5067" spc="-133" baseline="0">
                <a:solidFill>
                  <a:schemeClr val="bg1"/>
                </a:solidFill>
              </a:defRPr>
            </a:lvl1pPr>
          </a:lstStyle>
          <a:p>
            <a:r>
              <a:rPr lang="en-GB"/>
              <a:t>Click to add quote</a:t>
            </a:r>
            <a:endParaRPr lang="en-US"/>
          </a:p>
        </p:txBody>
      </p:sp>
    </p:spTree>
    <p:extLst>
      <p:ext uri="{BB962C8B-B14F-4D97-AF65-F5344CB8AC3E}">
        <p14:creationId xmlns:p14="http://schemas.microsoft.com/office/powerpoint/2010/main" val="254398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pi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61D32A-C008-8340-9693-8B3B368C460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472" y="2"/>
            <a:ext cx="12187065" cy="6857999"/>
          </a:xfrm>
          <a:prstGeom prst="rect">
            <a:avLst/>
          </a:prstGeom>
          <a:solidFill>
            <a:schemeClr val="accent5"/>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2448564" y="819638"/>
            <a:ext cx="7142480" cy="5122689"/>
          </a:xfrm>
        </p:spPr>
        <p:txBody>
          <a:bodyPr anchor="ctr"/>
          <a:lstStyle>
            <a:lvl1pPr algn="ctr">
              <a:defRPr sz="5067" spc="-133" baseline="0">
                <a:solidFill>
                  <a:schemeClr val="bg1"/>
                </a:solidFill>
              </a:defRPr>
            </a:lvl1pPr>
          </a:lstStyle>
          <a:p>
            <a:r>
              <a:rPr lang="en-GB"/>
              <a:t>Click to add quote</a:t>
            </a:r>
            <a:endParaRPr lang="en-US"/>
          </a:p>
        </p:txBody>
      </p:sp>
    </p:spTree>
    <p:extLst>
      <p:ext uri="{BB962C8B-B14F-4D97-AF65-F5344CB8AC3E}">
        <p14:creationId xmlns:p14="http://schemas.microsoft.com/office/powerpoint/2010/main" val="238380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Slide - white - change 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08E623-AB85-B14F-94AA-2B18C16F57E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786"/>
            <a:ext cx="12192000" cy="6854429"/>
          </a:xfrm>
          <a:prstGeom prst="rect">
            <a:avLst/>
          </a:prstGeom>
        </p:spPr>
      </p:pic>
      <p:sp>
        <p:nvSpPr>
          <p:cNvPr id="2" name="Title 1"/>
          <p:cNvSpPr>
            <a:spLocks noGrp="1"/>
          </p:cNvSpPr>
          <p:nvPr>
            <p:ph type="ctrTitle" hasCustomPrompt="1"/>
          </p:nvPr>
        </p:nvSpPr>
        <p:spPr>
          <a:xfrm>
            <a:off x="642900" y="1600200"/>
            <a:ext cx="9144000" cy="1909763"/>
          </a:xfrm>
        </p:spPr>
        <p:txBody>
          <a:bodyPr anchor="b"/>
          <a:lstStyle>
            <a:lvl1pPr algn="l">
              <a:defRPr sz="5067" spc="-133" baseline="0">
                <a:solidFill>
                  <a:schemeClr val="tx2"/>
                </a:solidFill>
              </a:defRPr>
            </a:lvl1pPr>
          </a:lstStyle>
          <a:p>
            <a:r>
              <a:rPr lang="en-GB"/>
              <a:t>Click to add title</a:t>
            </a:r>
            <a:endParaRPr lang="en-US"/>
          </a:p>
        </p:txBody>
      </p:sp>
      <p:sp>
        <p:nvSpPr>
          <p:cNvPr id="3" name="Subtitle 2"/>
          <p:cNvSpPr>
            <a:spLocks noGrp="1"/>
          </p:cNvSpPr>
          <p:nvPr>
            <p:ph type="subTitle" idx="1" hasCustomPrompt="1"/>
          </p:nvPr>
        </p:nvSpPr>
        <p:spPr>
          <a:xfrm>
            <a:off x="642900" y="3611533"/>
            <a:ext cx="9144000" cy="681280"/>
          </a:xfrm>
        </p:spPr>
        <p:txBody>
          <a:bodyPr>
            <a:noAutofit/>
          </a:bodyPr>
          <a:lstStyle>
            <a:lvl1pPr marL="0" indent="0" algn="l">
              <a:buNone/>
              <a:defRPr sz="3733" spc="-53" baseline="0">
                <a:solidFill>
                  <a:schemeClr val="tx2"/>
                </a:solidFill>
              </a:defRPr>
            </a:lvl1pPr>
            <a:lvl2pPr marL="457165" indent="0" algn="ctr">
              <a:buNone/>
              <a:defRPr sz="2000"/>
            </a:lvl2pPr>
            <a:lvl3pPr marL="914332" indent="0" algn="ctr">
              <a:buNone/>
              <a:defRPr sz="1801"/>
            </a:lvl3pPr>
            <a:lvl4pPr marL="1371498" indent="0" algn="ctr">
              <a:buNone/>
              <a:defRPr sz="1600"/>
            </a:lvl4pPr>
            <a:lvl5pPr marL="1828664" indent="0" algn="ctr">
              <a:buNone/>
              <a:defRPr sz="1600"/>
            </a:lvl5pPr>
            <a:lvl6pPr marL="2285828" indent="0" algn="ctr">
              <a:buNone/>
              <a:defRPr sz="1600"/>
            </a:lvl6pPr>
            <a:lvl7pPr marL="2742995" indent="0" algn="ctr">
              <a:buNone/>
              <a:defRPr sz="1600"/>
            </a:lvl7pPr>
            <a:lvl8pPr marL="3200160" indent="0" algn="ctr">
              <a:buNone/>
              <a:defRPr sz="1600"/>
            </a:lvl8pPr>
            <a:lvl9pPr marL="3657325" indent="0" algn="ctr">
              <a:buNone/>
              <a:defRPr sz="1600"/>
            </a:lvl9pPr>
          </a:lstStyle>
          <a:p>
            <a:r>
              <a:rPr lang="en-GB"/>
              <a:t>Click to add subtitle or delete box</a:t>
            </a:r>
            <a:endParaRPr lang="en-US"/>
          </a:p>
        </p:txBody>
      </p:sp>
      <p:sp>
        <p:nvSpPr>
          <p:cNvPr id="6" name="Picture Placeholder 2">
            <a:extLst>
              <a:ext uri="{FF2B5EF4-FFF2-40B4-BE49-F238E27FC236}">
                <a16:creationId xmlns:a16="http://schemas.microsoft.com/office/drawing/2014/main" id="{916E549F-0158-844E-B5F3-C7D77E6742A3}"/>
              </a:ext>
            </a:extLst>
          </p:cNvPr>
          <p:cNvSpPr>
            <a:spLocks noGrp="1"/>
          </p:cNvSpPr>
          <p:nvPr>
            <p:ph type="pic" sz="quarter" idx="10" hasCustomPrompt="1"/>
          </p:nvPr>
        </p:nvSpPr>
        <p:spPr>
          <a:xfrm>
            <a:off x="424577" y="413950"/>
            <a:ext cx="2909564" cy="1477053"/>
          </a:xfrm>
        </p:spPr>
        <p:txBody>
          <a:bodyPr/>
          <a:lstStyle>
            <a:lvl1pPr marL="0" indent="0" algn="ctr">
              <a:buFont typeface="Arial" panose="020B0604020202020204" pitchFamily="34" charset="0"/>
              <a:buNone/>
              <a:defRPr>
                <a:solidFill>
                  <a:schemeClr val="tx1">
                    <a:lumMod val="50000"/>
                    <a:lumOff val="50000"/>
                  </a:schemeClr>
                </a:solidFill>
              </a:defRPr>
            </a:lvl1pPr>
          </a:lstStyle>
          <a:p>
            <a:r>
              <a:rPr lang="en-US"/>
              <a:t>Click to insert Mind logo</a:t>
            </a:r>
          </a:p>
        </p:txBody>
      </p:sp>
    </p:spTree>
    <p:extLst>
      <p:ext uri="{BB962C8B-B14F-4D97-AF65-F5344CB8AC3E}">
        <p14:creationId xmlns:p14="http://schemas.microsoft.com/office/powerpoint/2010/main" val="22364680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ext, supersquiggle -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1510" y="161732"/>
            <a:ext cx="8649393" cy="1523635"/>
          </a:xfrm>
        </p:spPr>
        <p:txBody>
          <a:bodyPr/>
          <a:lstStyle/>
          <a:p>
            <a:r>
              <a:rPr lang="en-GB"/>
              <a:t>Click to add title</a:t>
            </a:r>
            <a:endParaRPr lang="en-US"/>
          </a:p>
        </p:txBody>
      </p:sp>
      <p:pic>
        <p:nvPicPr>
          <p:cNvPr id="9" name="Picture 8">
            <a:extLst>
              <a:ext uri="{FF2B5EF4-FFF2-40B4-BE49-F238E27FC236}">
                <a16:creationId xmlns:a16="http://schemas.microsoft.com/office/drawing/2014/main" id="{E29EFD27-FF93-BA47-B6DE-197CB044DA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609567" y="1085"/>
            <a:ext cx="3582432" cy="5076819"/>
          </a:xfrm>
          <a:prstGeom prst="rect">
            <a:avLst/>
          </a:prstGeom>
        </p:spPr>
      </p:pic>
      <p:sp>
        <p:nvSpPr>
          <p:cNvPr id="5" name="Content Placeholder 2">
            <a:extLst>
              <a:ext uri="{FF2B5EF4-FFF2-40B4-BE49-F238E27FC236}">
                <a16:creationId xmlns:a16="http://schemas.microsoft.com/office/drawing/2014/main" id="{30B2B29D-4B74-C749-B43A-20A2F467D855}"/>
              </a:ext>
            </a:extLst>
          </p:cNvPr>
          <p:cNvSpPr>
            <a:spLocks noGrp="1"/>
          </p:cNvSpPr>
          <p:nvPr>
            <p:ph idx="1" hasCustomPrompt="1"/>
          </p:nvPr>
        </p:nvSpPr>
        <p:spPr>
          <a:xfrm>
            <a:off x="661506" y="1847100"/>
            <a:ext cx="9092740" cy="4329864"/>
          </a:xfrm>
        </p:spPr>
        <p:txBody>
          <a:bodyPr/>
          <a:lstStyle>
            <a:lvl1pPr marL="357691" indent="-347107" defTabSz="1439892">
              <a:buSzPct val="100000"/>
              <a:buFontTx/>
              <a:buBlip>
                <a:blip r:embed="rId3"/>
              </a:buBlip>
              <a:tabLst>
                <a:tab pos="1439225" algn="l"/>
              </a:tabLst>
              <a:defRPr/>
            </a:lvl1pPr>
            <a:lvl2pPr marL="774642" indent="-380973" defTabSz="1439892">
              <a:buSzPct val="100000"/>
              <a:buFontTx/>
              <a:buBlip>
                <a:blip r:embed="rId3"/>
              </a:buBlip>
              <a:tabLst>
                <a:tab pos="1439225" algn="l"/>
              </a:tabLst>
              <a:defRPr sz="2133"/>
            </a:lvl2pPr>
            <a:lvl3pPr marL="1197943" indent="-338642" defTabSz="1439892">
              <a:buSzPct val="100000"/>
              <a:buFontTx/>
              <a:buBlip>
                <a:blip r:embed="rId3"/>
              </a:buBlip>
              <a:tabLst>
                <a:tab pos="1439225" algn="l"/>
              </a:tabLst>
              <a:defRPr sz="1867"/>
            </a:lvl3pPr>
            <a:lvl4pPr marL="1663573" indent="-380973" defTabSz="1439892">
              <a:buSzPct val="100000"/>
              <a:buFontTx/>
              <a:buBlip>
                <a:blip r:embed="rId3"/>
              </a:buBlip>
              <a:tabLst>
                <a:tab pos="1439225" algn="l"/>
              </a:tabLst>
              <a:defRPr sz="1600"/>
            </a:lvl4pPr>
            <a:lvl5pPr marL="2086877" indent="-338642" defTabSz="1439892">
              <a:buSzPct val="100000"/>
              <a:buFontTx/>
              <a:buBlip>
                <a:blip r:embed="rId3"/>
              </a:buBlip>
              <a:tabLst>
                <a:tab pos="1439225" algn="l"/>
              </a:tabLst>
              <a:defRPr sz="1600"/>
            </a:lvl5pPr>
          </a:lstStyle>
          <a:p>
            <a:pPr lvl="0"/>
            <a:r>
              <a:rPr lang="en-GB"/>
              <a:t>Click to add text.</a:t>
            </a:r>
            <a:br>
              <a:rPr lang="en-GB"/>
            </a:br>
            <a:r>
              <a:rPr lang="en-GB"/>
              <a:t>Click bullet icon to remove bullet. </a:t>
            </a:r>
            <a:br>
              <a:rPr lang="en-GB"/>
            </a:br>
            <a:r>
              <a:rPr lang="en-GB"/>
              <a:t>To reset bullet click Reset button.</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71518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nimated holding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09B55-A617-8C42-98B6-E643FEDD2D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88531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ighlight peach">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642903" y="819638"/>
            <a:ext cx="10842807" cy="5122689"/>
          </a:xfrm>
        </p:spPr>
        <p:txBody>
          <a:bodyPr anchor="ctr"/>
          <a:lstStyle>
            <a:lvl1pPr algn="ctr">
              <a:defRPr sz="5067" spc="-133" baseline="0">
                <a:solidFill>
                  <a:schemeClr val="tx2"/>
                </a:solidFill>
              </a:defRPr>
            </a:lvl1pPr>
          </a:lstStyle>
          <a:p>
            <a:r>
              <a:rPr lang="en-GB"/>
              <a:t>Click to add text</a:t>
            </a:r>
            <a:endParaRPr lang="en-US"/>
          </a:p>
        </p:txBody>
      </p:sp>
    </p:spTree>
    <p:extLst>
      <p:ext uri="{BB962C8B-B14F-4D97-AF65-F5344CB8AC3E}">
        <p14:creationId xmlns:p14="http://schemas.microsoft.com/office/powerpoint/2010/main" val="616765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olding slide - Blue">
    <p:spTree>
      <p:nvGrpSpPr>
        <p:cNvPr id="1" name=""/>
        <p:cNvGrpSpPr/>
        <p:nvPr/>
      </p:nvGrpSpPr>
      <p:grpSpPr>
        <a:xfrm>
          <a:off x="0" y="0"/>
          <a:ext cx="0" cy="0"/>
          <a:chOff x="0" y="0"/>
          <a:chExt cx="0" cy="0"/>
        </a:xfrm>
      </p:grpSpPr>
      <p:pic>
        <p:nvPicPr>
          <p:cNvPr id="8" name="Picture 7" descr="A picture containing loop knot, connector&#10;&#10;Description automatically generated">
            <a:extLst>
              <a:ext uri="{FF2B5EF4-FFF2-40B4-BE49-F238E27FC236}">
                <a16:creationId xmlns:a16="http://schemas.microsoft.com/office/drawing/2014/main" id="{10C0E4A6-9EFF-D74A-96B2-F7FCB61202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Graphic 4">
            <a:extLst>
              <a:ext uri="{FF2B5EF4-FFF2-40B4-BE49-F238E27FC236}">
                <a16:creationId xmlns:a16="http://schemas.microsoft.com/office/drawing/2014/main" id="{4E68AE3E-0392-E541-8825-BE72AD3AF611}"/>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03601" y="2128641"/>
            <a:ext cx="4584807" cy="1976209"/>
          </a:xfrm>
          <a:prstGeom prst="rect">
            <a:avLst/>
          </a:prstGeom>
        </p:spPr>
      </p:pic>
    </p:spTree>
    <p:extLst>
      <p:ext uri="{BB962C8B-B14F-4D97-AF65-F5344CB8AC3E}">
        <p14:creationId xmlns:p14="http://schemas.microsoft.com/office/powerpoint/2010/main" val="41491907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olding slide - Blue">
    <p:spTree>
      <p:nvGrpSpPr>
        <p:cNvPr id="1" name=""/>
        <p:cNvGrpSpPr/>
        <p:nvPr/>
      </p:nvGrpSpPr>
      <p:grpSpPr>
        <a:xfrm>
          <a:off x="0" y="0"/>
          <a:ext cx="0" cy="0"/>
          <a:chOff x="0" y="0"/>
          <a:chExt cx="0" cy="0"/>
        </a:xfrm>
      </p:grpSpPr>
      <p:pic>
        <p:nvPicPr>
          <p:cNvPr id="8" name="Picture 7" descr="A picture containing loop knot, connector&#10;&#10;Description automatically generated">
            <a:extLst>
              <a:ext uri="{FF2B5EF4-FFF2-40B4-BE49-F238E27FC236}">
                <a16:creationId xmlns:a16="http://schemas.microsoft.com/office/drawing/2014/main" id="{10C0E4A6-9EFF-D74A-96B2-F7FCB61202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Graphic 4">
            <a:extLst>
              <a:ext uri="{FF2B5EF4-FFF2-40B4-BE49-F238E27FC236}">
                <a16:creationId xmlns:a16="http://schemas.microsoft.com/office/drawing/2014/main" id="{4E68AE3E-0392-E541-8825-BE72AD3AF611}"/>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03601" y="2128641"/>
            <a:ext cx="4584807" cy="1976209"/>
          </a:xfrm>
          <a:prstGeom prst="rect">
            <a:avLst/>
          </a:prstGeom>
        </p:spPr>
      </p:pic>
    </p:spTree>
    <p:extLst>
      <p:ext uri="{BB962C8B-B14F-4D97-AF65-F5344CB8AC3E}">
        <p14:creationId xmlns:p14="http://schemas.microsoft.com/office/powerpoint/2010/main" val="41491907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olding slide - Blue">
    <p:spTree>
      <p:nvGrpSpPr>
        <p:cNvPr id="1" name=""/>
        <p:cNvGrpSpPr/>
        <p:nvPr/>
      </p:nvGrpSpPr>
      <p:grpSpPr>
        <a:xfrm>
          <a:off x="0" y="0"/>
          <a:ext cx="0" cy="0"/>
          <a:chOff x="0" y="0"/>
          <a:chExt cx="0" cy="0"/>
        </a:xfrm>
      </p:grpSpPr>
      <p:pic>
        <p:nvPicPr>
          <p:cNvPr id="8" name="Picture 7" descr="A picture containing loop knot, connector&#10;&#10;Description automatically generated">
            <a:extLst>
              <a:ext uri="{FF2B5EF4-FFF2-40B4-BE49-F238E27FC236}">
                <a16:creationId xmlns:a16="http://schemas.microsoft.com/office/drawing/2014/main" id="{10C0E4A6-9EFF-D74A-96B2-F7FCB61202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Graphic 4">
            <a:extLst>
              <a:ext uri="{FF2B5EF4-FFF2-40B4-BE49-F238E27FC236}">
                <a16:creationId xmlns:a16="http://schemas.microsoft.com/office/drawing/2014/main" id="{4E68AE3E-0392-E541-8825-BE72AD3AF611}"/>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03601" y="2128641"/>
            <a:ext cx="4584807" cy="1976209"/>
          </a:xfrm>
          <a:prstGeom prst="rect">
            <a:avLst/>
          </a:prstGeom>
        </p:spPr>
      </p:pic>
    </p:spTree>
    <p:extLst>
      <p:ext uri="{BB962C8B-B14F-4D97-AF65-F5344CB8AC3E}">
        <p14:creationId xmlns:p14="http://schemas.microsoft.com/office/powerpoint/2010/main" val="41491907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olding slide - Blue">
    <p:spTree>
      <p:nvGrpSpPr>
        <p:cNvPr id="1" name=""/>
        <p:cNvGrpSpPr/>
        <p:nvPr/>
      </p:nvGrpSpPr>
      <p:grpSpPr>
        <a:xfrm>
          <a:off x="0" y="0"/>
          <a:ext cx="0" cy="0"/>
          <a:chOff x="0" y="0"/>
          <a:chExt cx="0" cy="0"/>
        </a:xfrm>
      </p:grpSpPr>
      <p:pic>
        <p:nvPicPr>
          <p:cNvPr id="8" name="Picture 7" descr="A picture containing loop knot, connector&#10;&#10;Description automatically generated">
            <a:extLst>
              <a:ext uri="{FF2B5EF4-FFF2-40B4-BE49-F238E27FC236}">
                <a16:creationId xmlns:a16="http://schemas.microsoft.com/office/drawing/2014/main" id="{10C0E4A6-9EFF-D74A-96B2-F7FCB61202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Graphic 4">
            <a:extLst>
              <a:ext uri="{FF2B5EF4-FFF2-40B4-BE49-F238E27FC236}">
                <a16:creationId xmlns:a16="http://schemas.microsoft.com/office/drawing/2014/main" id="{4E68AE3E-0392-E541-8825-BE72AD3AF611}"/>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03601" y="2128641"/>
            <a:ext cx="4584807" cy="1976209"/>
          </a:xfrm>
          <a:prstGeom prst="rect">
            <a:avLst/>
          </a:prstGeom>
        </p:spPr>
      </p:pic>
    </p:spTree>
    <p:extLst>
      <p:ext uri="{BB962C8B-B14F-4D97-AF65-F5344CB8AC3E}">
        <p14:creationId xmlns:p14="http://schemas.microsoft.com/office/powerpoint/2010/main" val="41491907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olding slide - Blue">
    <p:spTree>
      <p:nvGrpSpPr>
        <p:cNvPr id="1" name=""/>
        <p:cNvGrpSpPr/>
        <p:nvPr/>
      </p:nvGrpSpPr>
      <p:grpSpPr>
        <a:xfrm>
          <a:off x="0" y="0"/>
          <a:ext cx="0" cy="0"/>
          <a:chOff x="0" y="0"/>
          <a:chExt cx="0" cy="0"/>
        </a:xfrm>
      </p:grpSpPr>
      <p:pic>
        <p:nvPicPr>
          <p:cNvPr id="8" name="Picture 7" descr="A picture containing loop knot, connector&#10;&#10;Description automatically generated">
            <a:extLst>
              <a:ext uri="{FF2B5EF4-FFF2-40B4-BE49-F238E27FC236}">
                <a16:creationId xmlns:a16="http://schemas.microsoft.com/office/drawing/2014/main" id="{10C0E4A6-9EFF-D74A-96B2-F7FCB61202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Graphic 4">
            <a:extLst>
              <a:ext uri="{FF2B5EF4-FFF2-40B4-BE49-F238E27FC236}">
                <a16:creationId xmlns:a16="http://schemas.microsoft.com/office/drawing/2014/main" id="{4E68AE3E-0392-E541-8825-BE72AD3AF611}"/>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03601" y="2128641"/>
            <a:ext cx="4584807" cy="1976209"/>
          </a:xfrm>
          <a:prstGeom prst="rect">
            <a:avLst/>
          </a:prstGeom>
        </p:spPr>
      </p:pic>
    </p:spTree>
    <p:extLst>
      <p:ext uri="{BB962C8B-B14F-4D97-AF65-F5344CB8AC3E}">
        <p14:creationId xmlns:p14="http://schemas.microsoft.com/office/powerpoint/2010/main" val="41491907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olding slide - Blue">
    <p:spTree>
      <p:nvGrpSpPr>
        <p:cNvPr id="1" name=""/>
        <p:cNvGrpSpPr/>
        <p:nvPr/>
      </p:nvGrpSpPr>
      <p:grpSpPr>
        <a:xfrm>
          <a:off x="0" y="0"/>
          <a:ext cx="0" cy="0"/>
          <a:chOff x="0" y="0"/>
          <a:chExt cx="0" cy="0"/>
        </a:xfrm>
      </p:grpSpPr>
      <p:pic>
        <p:nvPicPr>
          <p:cNvPr id="8" name="Picture 7" descr="A picture containing loop knot, connector&#10;&#10;Description automatically generated">
            <a:extLst>
              <a:ext uri="{FF2B5EF4-FFF2-40B4-BE49-F238E27FC236}">
                <a16:creationId xmlns:a16="http://schemas.microsoft.com/office/drawing/2014/main" id="{10C0E4A6-9EFF-D74A-96B2-F7FCB61202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Graphic 4">
            <a:extLst>
              <a:ext uri="{FF2B5EF4-FFF2-40B4-BE49-F238E27FC236}">
                <a16:creationId xmlns:a16="http://schemas.microsoft.com/office/drawing/2014/main" id="{4E68AE3E-0392-E541-8825-BE72AD3AF611}"/>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03601" y="2128641"/>
            <a:ext cx="4584807" cy="1976209"/>
          </a:xfrm>
          <a:prstGeom prst="rect">
            <a:avLst/>
          </a:prstGeom>
        </p:spPr>
      </p:pic>
    </p:spTree>
    <p:extLst>
      <p:ext uri="{BB962C8B-B14F-4D97-AF65-F5344CB8AC3E}">
        <p14:creationId xmlns:p14="http://schemas.microsoft.com/office/powerpoint/2010/main" val="41491907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olding slide - Blue - Change logo">
    <p:spTree>
      <p:nvGrpSpPr>
        <p:cNvPr id="1" name=""/>
        <p:cNvGrpSpPr/>
        <p:nvPr/>
      </p:nvGrpSpPr>
      <p:grpSpPr>
        <a:xfrm>
          <a:off x="0" y="0"/>
          <a:ext cx="0" cy="0"/>
          <a:chOff x="0" y="0"/>
          <a:chExt cx="0" cy="0"/>
        </a:xfrm>
      </p:grpSpPr>
      <p:pic>
        <p:nvPicPr>
          <p:cNvPr id="8" name="Picture 7" descr="A picture containing loop knot, connector&#10;&#10;Description automatically generated">
            <a:extLst>
              <a:ext uri="{FF2B5EF4-FFF2-40B4-BE49-F238E27FC236}">
                <a16:creationId xmlns:a16="http://schemas.microsoft.com/office/drawing/2014/main" id="{10C0E4A6-9EFF-D74A-96B2-F7FCB61202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Picture Placeholder 2">
            <a:extLst>
              <a:ext uri="{FF2B5EF4-FFF2-40B4-BE49-F238E27FC236}">
                <a16:creationId xmlns:a16="http://schemas.microsoft.com/office/drawing/2014/main" id="{EE7A775E-C3AC-2F41-BEA0-B04C1A8E6725}"/>
              </a:ext>
            </a:extLst>
          </p:cNvPr>
          <p:cNvSpPr>
            <a:spLocks noGrp="1"/>
          </p:cNvSpPr>
          <p:nvPr>
            <p:ph type="pic" sz="quarter" idx="10" hasCustomPrompt="1"/>
          </p:nvPr>
        </p:nvSpPr>
        <p:spPr>
          <a:xfrm>
            <a:off x="3689350" y="2090066"/>
            <a:ext cx="4927012" cy="2223247"/>
          </a:xfrm>
        </p:spPr>
        <p:txBody>
          <a:bodyPr/>
          <a:lstStyle>
            <a:lvl1pPr algn="ctr">
              <a:buFont typeface="Arial" panose="020B0604020202020204" pitchFamily="34" charset="0"/>
              <a:buNone/>
              <a:defRPr>
                <a:solidFill>
                  <a:schemeClr val="bg1"/>
                </a:solidFill>
              </a:defRPr>
            </a:lvl1pPr>
          </a:lstStyle>
          <a:p>
            <a:r>
              <a:rPr lang="en-US"/>
              <a:t>Click to insert your logo</a:t>
            </a:r>
          </a:p>
        </p:txBody>
      </p:sp>
    </p:spTree>
    <p:extLst>
      <p:ext uri="{BB962C8B-B14F-4D97-AF65-F5344CB8AC3E}">
        <p14:creationId xmlns:p14="http://schemas.microsoft.com/office/powerpoint/2010/main" val="4851267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olding slide - Whit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C0E4A6-9EFF-D74A-96B2-F7FCB61202E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786"/>
            <a:ext cx="12192000" cy="6854429"/>
          </a:xfrm>
          <a:prstGeom prst="rect">
            <a:avLst/>
          </a:prstGeom>
        </p:spPr>
      </p:pic>
      <p:pic>
        <p:nvPicPr>
          <p:cNvPr id="5" name="Graphic 4">
            <a:extLst>
              <a:ext uri="{FF2B5EF4-FFF2-40B4-BE49-F238E27FC236}">
                <a16:creationId xmlns:a16="http://schemas.microsoft.com/office/drawing/2014/main" id="{4E68AE3E-0392-E541-8825-BE72AD3AF611}"/>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803599" y="2128641"/>
            <a:ext cx="4584805" cy="1976209"/>
          </a:xfrm>
          <a:prstGeom prst="rect">
            <a:avLst/>
          </a:prstGeom>
        </p:spPr>
      </p:pic>
    </p:spTree>
    <p:extLst>
      <p:ext uri="{BB962C8B-B14F-4D97-AF65-F5344CB8AC3E}">
        <p14:creationId xmlns:p14="http://schemas.microsoft.com/office/powerpoint/2010/main" val="17063851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olding slide - Whit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C0E4A6-9EFF-D74A-96B2-F7FCB61202E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786"/>
            <a:ext cx="12192000" cy="6854429"/>
          </a:xfrm>
          <a:prstGeom prst="rect">
            <a:avLst/>
          </a:prstGeom>
        </p:spPr>
      </p:pic>
      <p:pic>
        <p:nvPicPr>
          <p:cNvPr id="5" name="Graphic 4">
            <a:extLst>
              <a:ext uri="{FF2B5EF4-FFF2-40B4-BE49-F238E27FC236}">
                <a16:creationId xmlns:a16="http://schemas.microsoft.com/office/drawing/2014/main" id="{4E68AE3E-0392-E541-8825-BE72AD3AF611}"/>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803599" y="2128641"/>
            <a:ext cx="4584805" cy="1976209"/>
          </a:xfrm>
          <a:prstGeom prst="rect">
            <a:avLst/>
          </a:prstGeom>
        </p:spPr>
      </p:pic>
    </p:spTree>
    <p:extLst>
      <p:ext uri="{BB962C8B-B14F-4D97-AF65-F5344CB8AC3E}">
        <p14:creationId xmlns:p14="http://schemas.microsoft.com/office/powerpoint/2010/main" val="17063851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olding slide - Whit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C0E4A6-9EFF-D74A-96B2-F7FCB61202E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786"/>
            <a:ext cx="12192000" cy="6854429"/>
          </a:xfrm>
          <a:prstGeom prst="rect">
            <a:avLst/>
          </a:prstGeom>
        </p:spPr>
      </p:pic>
      <p:pic>
        <p:nvPicPr>
          <p:cNvPr id="5" name="Graphic 4">
            <a:extLst>
              <a:ext uri="{FF2B5EF4-FFF2-40B4-BE49-F238E27FC236}">
                <a16:creationId xmlns:a16="http://schemas.microsoft.com/office/drawing/2014/main" id="{4E68AE3E-0392-E541-8825-BE72AD3AF611}"/>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803599" y="2128641"/>
            <a:ext cx="4584805" cy="1976209"/>
          </a:xfrm>
          <a:prstGeom prst="rect">
            <a:avLst/>
          </a:prstGeom>
        </p:spPr>
      </p:pic>
    </p:spTree>
    <p:extLst>
      <p:ext uri="{BB962C8B-B14F-4D97-AF65-F5344CB8AC3E}">
        <p14:creationId xmlns:p14="http://schemas.microsoft.com/office/powerpoint/2010/main" val="1706385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ighlight gree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642903" y="819638"/>
            <a:ext cx="10888703" cy="5122689"/>
          </a:xfrm>
        </p:spPr>
        <p:txBody>
          <a:bodyPr anchor="ctr"/>
          <a:lstStyle>
            <a:lvl1pPr algn="ctr">
              <a:defRPr sz="5067" spc="-133" baseline="0">
                <a:solidFill>
                  <a:schemeClr val="tx2"/>
                </a:solidFill>
              </a:defRPr>
            </a:lvl1pPr>
          </a:lstStyle>
          <a:p>
            <a:r>
              <a:rPr lang="en-GB"/>
              <a:t>Click to add text</a:t>
            </a:r>
            <a:endParaRPr lang="en-US"/>
          </a:p>
        </p:txBody>
      </p:sp>
    </p:spTree>
    <p:extLst>
      <p:ext uri="{BB962C8B-B14F-4D97-AF65-F5344CB8AC3E}">
        <p14:creationId xmlns:p14="http://schemas.microsoft.com/office/powerpoint/2010/main" val="42074841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olding slide - Whit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C0E4A6-9EFF-D74A-96B2-F7FCB61202E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786"/>
            <a:ext cx="12192000" cy="6854429"/>
          </a:xfrm>
          <a:prstGeom prst="rect">
            <a:avLst/>
          </a:prstGeom>
        </p:spPr>
      </p:pic>
      <p:pic>
        <p:nvPicPr>
          <p:cNvPr id="5" name="Graphic 4">
            <a:extLst>
              <a:ext uri="{FF2B5EF4-FFF2-40B4-BE49-F238E27FC236}">
                <a16:creationId xmlns:a16="http://schemas.microsoft.com/office/drawing/2014/main" id="{4E68AE3E-0392-E541-8825-BE72AD3AF611}"/>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803599" y="2128641"/>
            <a:ext cx="4584805" cy="1976209"/>
          </a:xfrm>
          <a:prstGeom prst="rect">
            <a:avLst/>
          </a:prstGeom>
        </p:spPr>
      </p:pic>
    </p:spTree>
    <p:extLst>
      <p:ext uri="{BB962C8B-B14F-4D97-AF65-F5344CB8AC3E}">
        <p14:creationId xmlns:p14="http://schemas.microsoft.com/office/powerpoint/2010/main" val="17063851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olding slide - Whit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C0E4A6-9EFF-D74A-96B2-F7FCB61202E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786"/>
            <a:ext cx="12192000" cy="6854429"/>
          </a:xfrm>
          <a:prstGeom prst="rect">
            <a:avLst/>
          </a:prstGeom>
        </p:spPr>
      </p:pic>
      <p:pic>
        <p:nvPicPr>
          <p:cNvPr id="5" name="Graphic 4">
            <a:extLst>
              <a:ext uri="{FF2B5EF4-FFF2-40B4-BE49-F238E27FC236}">
                <a16:creationId xmlns:a16="http://schemas.microsoft.com/office/drawing/2014/main" id="{4E68AE3E-0392-E541-8825-BE72AD3AF611}"/>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803599" y="2128641"/>
            <a:ext cx="4584805" cy="1976209"/>
          </a:xfrm>
          <a:prstGeom prst="rect">
            <a:avLst/>
          </a:prstGeom>
        </p:spPr>
      </p:pic>
    </p:spTree>
    <p:extLst>
      <p:ext uri="{BB962C8B-B14F-4D97-AF65-F5344CB8AC3E}">
        <p14:creationId xmlns:p14="http://schemas.microsoft.com/office/powerpoint/2010/main" val="17063851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olding slide - Whit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C0E4A6-9EFF-D74A-96B2-F7FCB61202E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786"/>
            <a:ext cx="12192000" cy="6854429"/>
          </a:xfrm>
          <a:prstGeom prst="rect">
            <a:avLst/>
          </a:prstGeom>
        </p:spPr>
      </p:pic>
      <p:pic>
        <p:nvPicPr>
          <p:cNvPr id="5" name="Graphic 4">
            <a:extLst>
              <a:ext uri="{FF2B5EF4-FFF2-40B4-BE49-F238E27FC236}">
                <a16:creationId xmlns:a16="http://schemas.microsoft.com/office/drawing/2014/main" id="{4E68AE3E-0392-E541-8825-BE72AD3AF611}"/>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803599" y="2128641"/>
            <a:ext cx="4584805" cy="1976209"/>
          </a:xfrm>
          <a:prstGeom prst="rect">
            <a:avLst/>
          </a:prstGeom>
        </p:spPr>
      </p:pic>
    </p:spTree>
    <p:extLst>
      <p:ext uri="{BB962C8B-B14F-4D97-AF65-F5344CB8AC3E}">
        <p14:creationId xmlns:p14="http://schemas.microsoft.com/office/powerpoint/2010/main" val="17063851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olding slide - White - Change log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C0E4A6-9EFF-D74A-96B2-F7FCB61202E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786"/>
            <a:ext cx="12192000" cy="6854429"/>
          </a:xfrm>
          <a:prstGeom prst="rect">
            <a:avLst/>
          </a:prstGeom>
        </p:spPr>
      </p:pic>
      <p:sp>
        <p:nvSpPr>
          <p:cNvPr id="4" name="Picture Placeholder 2">
            <a:extLst>
              <a:ext uri="{FF2B5EF4-FFF2-40B4-BE49-F238E27FC236}">
                <a16:creationId xmlns:a16="http://schemas.microsoft.com/office/drawing/2014/main" id="{8AED0435-D83A-1742-BBC9-8E7BAEADF61B}"/>
              </a:ext>
            </a:extLst>
          </p:cNvPr>
          <p:cNvSpPr>
            <a:spLocks noGrp="1"/>
          </p:cNvSpPr>
          <p:nvPr>
            <p:ph type="pic" sz="quarter" idx="10" hasCustomPrompt="1"/>
          </p:nvPr>
        </p:nvSpPr>
        <p:spPr>
          <a:xfrm>
            <a:off x="3689350" y="2090066"/>
            <a:ext cx="4927012" cy="2223247"/>
          </a:xfrm>
        </p:spPr>
        <p:txBody>
          <a:bodyPr/>
          <a:lstStyle>
            <a:lvl1pPr algn="ctr">
              <a:buFont typeface="Arial" panose="020B0604020202020204" pitchFamily="34" charset="0"/>
              <a:buNone/>
              <a:defRPr>
                <a:solidFill>
                  <a:schemeClr val="tx1">
                    <a:lumMod val="50000"/>
                    <a:lumOff val="50000"/>
                  </a:schemeClr>
                </a:solidFill>
              </a:defRPr>
            </a:lvl1pPr>
          </a:lstStyle>
          <a:p>
            <a:r>
              <a:rPr lang="en-US"/>
              <a:t>Click to insert your logo</a:t>
            </a:r>
          </a:p>
        </p:txBody>
      </p:sp>
    </p:spTree>
    <p:extLst>
      <p:ext uri="{BB962C8B-B14F-4D97-AF65-F5344CB8AC3E}">
        <p14:creationId xmlns:p14="http://schemas.microsoft.com/office/powerpoint/2010/main" val="12106548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 blue - change logo">
    <p:spTree>
      <p:nvGrpSpPr>
        <p:cNvPr id="1" name=""/>
        <p:cNvGrpSpPr/>
        <p:nvPr/>
      </p:nvGrpSpPr>
      <p:grpSpPr>
        <a:xfrm>
          <a:off x="0" y="0"/>
          <a:ext cx="0" cy="0"/>
          <a:chOff x="0" y="0"/>
          <a:chExt cx="0" cy="0"/>
        </a:xfrm>
      </p:grpSpPr>
      <p:pic>
        <p:nvPicPr>
          <p:cNvPr id="10" name="Picture 9" descr="A close - up of a rope&#10;&#10;Description automatically generated with low confidence">
            <a:extLst>
              <a:ext uri="{FF2B5EF4-FFF2-40B4-BE49-F238E27FC236}">
                <a16:creationId xmlns:a16="http://schemas.microsoft.com/office/drawing/2014/main" id="{4AE373A4-858B-EE49-A9E2-E514FD14324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 y="1786"/>
            <a:ext cx="12263717" cy="6854429"/>
          </a:xfrm>
          <a:prstGeom prst="rect">
            <a:avLst/>
          </a:prstGeom>
        </p:spPr>
      </p:pic>
      <p:sp>
        <p:nvSpPr>
          <p:cNvPr id="2" name="Title 1"/>
          <p:cNvSpPr>
            <a:spLocks noGrp="1"/>
          </p:cNvSpPr>
          <p:nvPr>
            <p:ph type="ctrTitle" hasCustomPrompt="1"/>
          </p:nvPr>
        </p:nvSpPr>
        <p:spPr>
          <a:xfrm>
            <a:off x="642900" y="1891011"/>
            <a:ext cx="9144000" cy="1618959"/>
          </a:xfrm>
        </p:spPr>
        <p:txBody>
          <a:bodyPr anchor="b"/>
          <a:lstStyle>
            <a:lvl1pPr algn="l">
              <a:defRPr sz="5067" spc="-133" baseline="0">
                <a:solidFill>
                  <a:schemeClr val="bg1"/>
                </a:solidFill>
              </a:defRPr>
            </a:lvl1pPr>
          </a:lstStyle>
          <a:p>
            <a:r>
              <a:rPr lang="en-GB"/>
              <a:t>Click to add title</a:t>
            </a:r>
            <a:endParaRPr lang="en-US"/>
          </a:p>
        </p:txBody>
      </p:sp>
      <p:sp>
        <p:nvSpPr>
          <p:cNvPr id="3" name="Subtitle 2"/>
          <p:cNvSpPr>
            <a:spLocks noGrp="1"/>
          </p:cNvSpPr>
          <p:nvPr>
            <p:ph type="subTitle" idx="1" hasCustomPrompt="1"/>
          </p:nvPr>
        </p:nvSpPr>
        <p:spPr>
          <a:xfrm>
            <a:off x="642900" y="3611533"/>
            <a:ext cx="9144000" cy="681280"/>
          </a:xfrm>
        </p:spPr>
        <p:txBody>
          <a:bodyPr>
            <a:noAutofit/>
          </a:bodyPr>
          <a:lstStyle>
            <a:lvl1pPr marL="0" indent="0" algn="l">
              <a:buNone/>
              <a:defRPr sz="3733" spc="-27" baseline="0">
                <a:solidFill>
                  <a:schemeClr val="bg1"/>
                </a:solidFill>
              </a:defRPr>
            </a:lvl1pPr>
            <a:lvl2pPr marL="457165" indent="0" algn="ctr">
              <a:buNone/>
              <a:defRPr sz="2000"/>
            </a:lvl2pPr>
            <a:lvl3pPr marL="914332" indent="0" algn="ctr">
              <a:buNone/>
              <a:defRPr sz="1801"/>
            </a:lvl3pPr>
            <a:lvl4pPr marL="1371498" indent="0" algn="ctr">
              <a:buNone/>
              <a:defRPr sz="1600"/>
            </a:lvl4pPr>
            <a:lvl5pPr marL="1828664" indent="0" algn="ctr">
              <a:buNone/>
              <a:defRPr sz="1600"/>
            </a:lvl5pPr>
            <a:lvl6pPr marL="2285828" indent="0" algn="ctr">
              <a:buNone/>
              <a:defRPr sz="1600"/>
            </a:lvl6pPr>
            <a:lvl7pPr marL="2742995" indent="0" algn="ctr">
              <a:buNone/>
              <a:defRPr sz="1600"/>
            </a:lvl7pPr>
            <a:lvl8pPr marL="3200160" indent="0" algn="ctr">
              <a:buNone/>
              <a:defRPr sz="1600"/>
            </a:lvl8pPr>
            <a:lvl9pPr marL="3657325" indent="0" algn="ctr">
              <a:buNone/>
              <a:defRPr sz="1600"/>
            </a:lvl9pPr>
          </a:lstStyle>
          <a:p>
            <a:r>
              <a:rPr lang="en-GB"/>
              <a:t>Click to add subtitle or delete box</a:t>
            </a:r>
            <a:endParaRPr lang="en-US"/>
          </a:p>
        </p:txBody>
      </p:sp>
      <p:sp>
        <p:nvSpPr>
          <p:cNvPr id="8" name="Picture Placeholder 2">
            <a:extLst>
              <a:ext uri="{FF2B5EF4-FFF2-40B4-BE49-F238E27FC236}">
                <a16:creationId xmlns:a16="http://schemas.microsoft.com/office/drawing/2014/main" id="{BE9B6EBE-C174-4646-AA25-A073E2523196}"/>
              </a:ext>
            </a:extLst>
          </p:cNvPr>
          <p:cNvSpPr>
            <a:spLocks noGrp="1"/>
          </p:cNvSpPr>
          <p:nvPr>
            <p:ph type="pic" sz="quarter" idx="10" hasCustomPrompt="1"/>
          </p:nvPr>
        </p:nvSpPr>
        <p:spPr>
          <a:xfrm>
            <a:off x="424577" y="413950"/>
            <a:ext cx="2909564" cy="1477053"/>
          </a:xfrm>
        </p:spPr>
        <p:txBody>
          <a:bodyPr/>
          <a:lstStyle>
            <a:lvl1pPr marL="0" indent="0" algn="ctr">
              <a:buFont typeface="Arial" panose="020B0604020202020204" pitchFamily="34" charset="0"/>
              <a:buNone/>
              <a:defRPr>
                <a:solidFill>
                  <a:schemeClr val="bg1"/>
                </a:solidFill>
              </a:defRPr>
            </a:lvl1pPr>
          </a:lstStyle>
          <a:p>
            <a:r>
              <a:rPr lang="en-US"/>
              <a:t>Click to insert </a:t>
            </a:r>
            <a:br>
              <a:rPr lang="en-US"/>
            </a:br>
            <a:r>
              <a:rPr lang="en-US"/>
              <a:t>your logo</a:t>
            </a:r>
          </a:p>
        </p:txBody>
      </p:sp>
    </p:spTree>
    <p:extLst>
      <p:ext uri="{BB962C8B-B14F-4D97-AF65-F5344CB8AC3E}">
        <p14:creationId xmlns:p14="http://schemas.microsoft.com/office/powerpoint/2010/main" val="13211390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3835" y="161732"/>
            <a:ext cx="8146773" cy="1523635"/>
          </a:xfrm>
        </p:spPr>
        <p:txBody>
          <a:bodyPr/>
          <a:lstStyle/>
          <a:p>
            <a:r>
              <a:rPr lang="en-GB"/>
              <a:t>Click to add title</a:t>
            </a:r>
            <a:endParaRPr lang="en-US"/>
          </a:p>
        </p:txBody>
      </p:sp>
      <p:sp>
        <p:nvSpPr>
          <p:cNvPr id="3" name="Content Placeholder 2"/>
          <p:cNvSpPr>
            <a:spLocks noGrp="1"/>
          </p:cNvSpPr>
          <p:nvPr>
            <p:ph idx="1" hasCustomPrompt="1"/>
          </p:nvPr>
        </p:nvSpPr>
        <p:spPr>
          <a:xfrm>
            <a:off x="643835" y="1825625"/>
            <a:ext cx="8146773" cy="4351339"/>
          </a:xfrm>
        </p:spPr>
        <p:txBody>
          <a:bodyPr/>
          <a:lstStyle>
            <a:lvl1pPr marL="357691" indent="-347107" defTabSz="1439892">
              <a:buSzPct val="100000"/>
              <a:buFontTx/>
              <a:buBlip>
                <a:blip r:embed="rId2"/>
              </a:buBlip>
              <a:tabLst>
                <a:tab pos="1439225" algn="l"/>
              </a:tabLst>
              <a:defRPr/>
            </a:lvl1pPr>
            <a:lvl2pPr marL="774642" indent="-380973" defTabSz="1439892">
              <a:buSzPct val="100000"/>
              <a:buFontTx/>
              <a:buBlip>
                <a:blip r:embed="rId2"/>
              </a:buBlip>
              <a:tabLst>
                <a:tab pos="1439225" algn="l"/>
              </a:tabLst>
              <a:defRPr/>
            </a:lvl2pPr>
            <a:lvl3pPr marL="1015924" indent="-380973" defTabSz="1439892">
              <a:buSzPct val="100000"/>
              <a:buFontTx/>
              <a:buBlip>
                <a:blip r:embed="rId2"/>
              </a:buBlip>
              <a:tabLst>
                <a:tab pos="1439225" algn="l"/>
              </a:tabLst>
              <a:defRPr/>
            </a:lvl3pPr>
            <a:lvl4pPr marL="1312237" indent="-380973" defTabSz="1439892">
              <a:buSzPct val="100000"/>
              <a:buFontTx/>
              <a:buBlip>
                <a:blip r:embed="rId2"/>
              </a:buBlip>
              <a:tabLst>
                <a:tab pos="1439225" algn="l"/>
              </a:tabLst>
              <a:defRPr/>
            </a:lvl4pPr>
            <a:lvl5pPr marL="1551404" indent="-338642" defTabSz="1439892">
              <a:buSzPct val="100000"/>
              <a:buFontTx/>
              <a:buBlip>
                <a:blip r:embed="rId2"/>
              </a:buBlip>
              <a:tabLst>
                <a:tab pos="1439225" algn="l"/>
              </a:tabLst>
              <a:defRPr/>
            </a:lvl5pPr>
          </a:lstStyle>
          <a:p>
            <a:pPr lvl="0"/>
            <a:r>
              <a:rPr lang="en-GB"/>
              <a:t>Click to add text.</a:t>
            </a:r>
            <a:br>
              <a:rPr lang="en-GB"/>
            </a:br>
            <a:r>
              <a:rPr lang="en-GB"/>
              <a:t>Click bullet icon to remove bullet. </a:t>
            </a:r>
            <a:br>
              <a:rPr lang="en-GB"/>
            </a:br>
            <a:r>
              <a:rPr lang="en-GB"/>
              <a:t>To reset bullet click Reset button.</a:t>
            </a:r>
          </a:p>
          <a:p>
            <a:pPr lvl="1"/>
            <a:r>
              <a:rPr lang="en-GB"/>
              <a:t>Second level</a:t>
            </a:r>
          </a:p>
          <a:p>
            <a:pPr lvl="2"/>
            <a:r>
              <a:rPr lang="en-GB"/>
              <a:t>Third level</a:t>
            </a:r>
          </a:p>
          <a:p>
            <a:pPr lvl="3"/>
            <a:r>
              <a:rPr lang="en-GB"/>
              <a:t>Fourth level</a:t>
            </a:r>
          </a:p>
          <a:p>
            <a:pPr lvl="4"/>
            <a:r>
              <a:rPr lang="en-GB"/>
              <a:t>Fifth level</a:t>
            </a:r>
            <a:endParaRPr lang="en-US"/>
          </a:p>
        </p:txBody>
      </p:sp>
      <p:sp>
        <p:nvSpPr>
          <p:cNvPr id="7" name="Picture Placeholder 6">
            <a:extLst>
              <a:ext uri="{FF2B5EF4-FFF2-40B4-BE49-F238E27FC236}">
                <a16:creationId xmlns:a16="http://schemas.microsoft.com/office/drawing/2014/main" id="{12925082-DF7E-1746-ABA0-20B8B5D08CCE}"/>
              </a:ext>
            </a:extLst>
          </p:cNvPr>
          <p:cNvSpPr>
            <a:spLocks noGrp="1"/>
          </p:cNvSpPr>
          <p:nvPr>
            <p:ph type="pic" sz="quarter" idx="10" hasCustomPrompt="1"/>
          </p:nvPr>
        </p:nvSpPr>
        <p:spPr>
          <a:xfrm>
            <a:off x="9303026" y="9"/>
            <a:ext cx="2447236" cy="6176964"/>
          </a:xfrm>
          <a:solidFill>
            <a:schemeClr val="bg2"/>
          </a:solidFill>
        </p:spPr>
        <p:txBody>
          <a:bodyPr anchor="ctr" anchorCtr="1"/>
          <a:lstStyle>
            <a:lvl1pPr marL="0" indent="0" algn="l" fontAlgn="ctr">
              <a:buFont typeface="Arial" panose="020B0604020202020204" pitchFamily="34" charset="0"/>
              <a:buNone/>
              <a:defRPr sz="2400">
                <a:solidFill>
                  <a:schemeClr val="tx1">
                    <a:lumMod val="50000"/>
                    <a:lumOff val="50000"/>
                  </a:schemeClr>
                </a:solidFill>
              </a:defRPr>
            </a:lvl1pPr>
          </a:lstStyle>
          <a:p>
            <a:r>
              <a:rPr lang="en-US"/>
              <a:t>Click to add picture and resize to fit</a:t>
            </a:r>
          </a:p>
        </p:txBody>
      </p:sp>
      <p:pic>
        <p:nvPicPr>
          <p:cNvPr id="10" name="Picture 9">
            <a:extLst>
              <a:ext uri="{FF2B5EF4-FFF2-40B4-BE49-F238E27FC236}">
                <a16:creationId xmlns:a16="http://schemas.microsoft.com/office/drawing/2014/main" id="{BAC71DD1-FDF8-2041-9B88-7E651848379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110106" y="4708947"/>
            <a:ext cx="3081893" cy="2149060"/>
          </a:xfrm>
          <a:prstGeom prst="rect">
            <a:avLst/>
          </a:prstGeom>
        </p:spPr>
      </p:pic>
    </p:spTree>
    <p:extLst>
      <p:ext uri="{BB962C8B-B14F-4D97-AF65-F5344CB8AC3E}">
        <p14:creationId xmlns:p14="http://schemas.microsoft.com/office/powerpoint/2010/main" val="17637070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7332" y="176696"/>
            <a:ext cx="5181600" cy="2648357"/>
          </a:xfrm>
        </p:spPr>
        <p:txBody>
          <a:bodyPr/>
          <a:lstStyle/>
          <a:p>
            <a:r>
              <a:rPr lang="en-GB"/>
              <a:t>Click to add title here</a:t>
            </a:r>
            <a:endParaRPr lang="en-US"/>
          </a:p>
        </p:txBody>
      </p:sp>
      <p:sp>
        <p:nvSpPr>
          <p:cNvPr id="3" name="Content Placeholder 2"/>
          <p:cNvSpPr>
            <a:spLocks noGrp="1"/>
          </p:cNvSpPr>
          <p:nvPr>
            <p:ph sz="half" idx="1" hasCustomPrompt="1"/>
          </p:nvPr>
        </p:nvSpPr>
        <p:spPr>
          <a:xfrm>
            <a:off x="617332" y="2965313"/>
            <a:ext cx="5181600" cy="3484079"/>
          </a:xfrm>
        </p:spPr>
        <p:txBody>
          <a:bodyPr/>
          <a:lstStyle/>
          <a:p>
            <a:pPr lvl="0"/>
            <a:r>
              <a:rPr lang="en-GB"/>
              <a:t>Click to add text.</a:t>
            </a:r>
            <a:br>
              <a:rPr lang="en-GB"/>
            </a:br>
            <a:r>
              <a:rPr lang="en-GB"/>
              <a:t>Click bullet icon to remove bullet. </a:t>
            </a:r>
            <a:br>
              <a:rPr lang="en-GB"/>
            </a:br>
            <a:r>
              <a:rPr lang="en-GB"/>
              <a:t>To reset bullet click Reset button.</a:t>
            </a:r>
          </a:p>
          <a:p>
            <a:pPr lvl="1"/>
            <a:r>
              <a:rPr lang="en-GB"/>
              <a:t>Second level</a:t>
            </a:r>
          </a:p>
          <a:p>
            <a:pPr lvl="2"/>
            <a:r>
              <a:rPr lang="en-GB"/>
              <a:t>Third level</a:t>
            </a:r>
          </a:p>
        </p:txBody>
      </p:sp>
      <p:sp>
        <p:nvSpPr>
          <p:cNvPr id="10" name="Picture Placeholder 6">
            <a:extLst>
              <a:ext uri="{FF2B5EF4-FFF2-40B4-BE49-F238E27FC236}">
                <a16:creationId xmlns:a16="http://schemas.microsoft.com/office/drawing/2014/main" id="{56B1BC81-CB93-7744-8E11-0B6BAD5F2410}"/>
              </a:ext>
            </a:extLst>
          </p:cNvPr>
          <p:cNvSpPr>
            <a:spLocks noGrp="1"/>
          </p:cNvSpPr>
          <p:nvPr>
            <p:ph type="pic" sz="quarter" idx="10" hasCustomPrompt="1"/>
          </p:nvPr>
        </p:nvSpPr>
        <p:spPr>
          <a:xfrm>
            <a:off x="5951335" y="558421"/>
            <a:ext cx="6240671" cy="2266641"/>
          </a:xfrm>
          <a:solidFill>
            <a:schemeClr val="bg2"/>
          </a:solidFill>
        </p:spPr>
        <p:txBody>
          <a:bodyPr anchor="ctr" anchorCtr="1"/>
          <a:lstStyle>
            <a:lvl1pPr marL="0" indent="0" algn="l" fontAlgn="ctr">
              <a:buFont typeface="Arial" panose="020B0604020202020204" pitchFamily="34" charset="0"/>
              <a:buNone/>
              <a:defRPr sz="2400">
                <a:solidFill>
                  <a:schemeClr val="tx1">
                    <a:lumMod val="50000"/>
                    <a:lumOff val="50000"/>
                  </a:schemeClr>
                </a:solidFill>
              </a:defRPr>
            </a:lvl1pPr>
          </a:lstStyle>
          <a:p>
            <a:r>
              <a:rPr lang="en-US"/>
              <a:t>Click to add picture and resize to fit</a:t>
            </a:r>
          </a:p>
        </p:txBody>
      </p:sp>
      <p:pic>
        <p:nvPicPr>
          <p:cNvPr id="12" name="Picture 11" descr="A picture containing connector&#10;&#10;Description automatically generated">
            <a:extLst>
              <a:ext uri="{FF2B5EF4-FFF2-40B4-BE49-F238E27FC236}">
                <a16:creationId xmlns:a16="http://schemas.microsoft.com/office/drawing/2014/main" id="{2900623D-08C3-FE48-A94E-24999D1B17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13247" y="6"/>
            <a:ext cx="6310059" cy="2638369"/>
          </a:xfrm>
          <a:prstGeom prst="rect">
            <a:avLst/>
          </a:prstGeom>
        </p:spPr>
      </p:pic>
      <p:sp>
        <p:nvSpPr>
          <p:cNvPr id="7" name="Content Placeholder 2">
            <a:extLst>
              <a:ext uri="{FF2B5EF4-FFF2-40B4-BE49-F238E27FC236}">
                <a16:creationId xmlns:a16="http://schemas.microsoft.com/office/drawing/2014/main" id="{BA444273-EED2-004B-8A77-7C1A58DA6C29}"/>
              </a:ext>
            </a:extLst>
          </p:cNvPr>
          <p:cNvSpPr>
            <a:spLocks noGrp="1"/>
          </p:cNvSpPr>
          <p:nvPr>
            <p:ph sz="half" idx="11" hasCustomPrompt="1"/>
          </p:nvPr>
        </p:nvSpPr>
        <p:spPr>
          <a:xfrm>
            <a:off x="5951332" y="2965310"/>
            <a:ext cx="5181600" cy="3484079"/>
          </a:xfrm>
        </p:spPr>
        <p:txBody>
          <a:bodyPr/>
          <a:lstStyle/>
          <a:p>
            <a:pPr lvl="0"/>
            <a:r>
              <a:rPr lang="en-GB"/>
              <a:t>Click to add text.</a:t>
            </a:r>
            <a:br>
              <a:rPr lang="en-GB"/>
            </a:br>
            <a:r>
              <a:rPr lang="en-GB"/>
              <a:t>Click bullet icon to remove bullet. </a:t>
            </a:r>
            <a:br>
              <a:rPr lang="en-GB"/>
            </a:br>
            <a:r>
              <a:rPr lang="en-GB"/>
              <a:t>To reset bullet click Reset button.</a:t>
            </a:r>
          </a:p>
          <a:p>
            <a:pPr lvl="1"/>
            <a:r>
              <a:rPr lang="en-GB"/>
              <a:t>Second level</a:t>
            </a:r>
          </a:p>
          <a:p>
            <a:pPr lvl="2"/>
            <a:r>
              <a:rPr lang="en-GB"/>
              <a:t>Third level</a:t>
            </a:r>
          </a:p>
        </p:txBody>
      </p:sp>
    </p:spTree>
    <p:extLst>
      <p:ext uri="{BB962C8B-B14F-4D97-AF65-F5344CB8AC3E}">
        <p14:creationId xmlns:p14="http://schemas.microsoft.com/office/powerpoint/2010/main" val="25349188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ext and image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3835" y="161732"/>
            <a:ext cx="8146773" cy="1523635"/>
          </a:xfrm>
        </p:spPr>
        <p:txBody>
          <a:bodyPr/>
          <a:lstStyle/>
          <a:p>
            <a:r>
              <a:rPr lang="en-GB"/>
              <a:t>Click to add title</a:t>
            </a:r>
            <a:endParaRPr lang="en-US"/>
          </a:p>
        </p:txBody>
      </p:sp>
      <p:sp>
        <p:nvSpPr>
          <p:cNvPr id="3" name="Content Placeholder 2"/>
          <p:cNvSpPr>
            <a:spLocks noGrp="1"/>
          </p:cNvSpPr>
          <p:nvPr>
            <p:ph idx="1" hasCustomPrompt="1"/>
          </p:nvPr>
        </p:nvSpPr>
        <p:spPr>
          <a:xfrm>
            <a:off x="643835" y="1825625"/>
            <a:ext cx="8146773" cy="4351339"/>
          </a:xfrm>
        </p:spPr>
        <p:txBody>
          <a:bodyPr/>
          <a:lstStyle>
            <a:lvl1pPr marL="357691" indent="-347107" defTabSz="1439892">
              <a:buSzPct val="100000"/>
              <a:buFontTx/>
              <a:buBlip>
                <a:blip r:embed="rId2"/>
              </a:buBlip>
              <a:tabLst>
                <a:tab pos="1439225" algn="l"/>
              </a:tabLst>
              <a:defRPr/>
            </a:lvl1pPr>
            <a:lvl2pPr marL="719614" indent="-338642" defTabSz="1439892">
              <a:buSzPct val="100000"/>
              <a:buFontTx/>
              <a:buBlip>
                <a:blip r:embed="rId2"/>
              </a:buBlip>
              <a:tabLst>
                <a:tab pos="1439225" algn="l"/>
              </a:tabLst>
              <a:defRPr/>
            </a:lvl2pPr>
            <a:lvl3pPr marL="958780" indent="-338642" defTabSz="1439892">
              <a:buSzPct val="100000"/>
              <a:buFontTx/>
              <a:buBlip>
                <a:blip r:embed="rId2"/>
              </a:buBlip>
              <a:tabLst>
                <a:tab pos="1439225" algn="l"/>
              </a:tabLst>
              <a:defRPr/>
            </a:lvl3pPr>
            <a:lvl4pPr marL="1255089" indent="-380973" defTabSz="1439892">
              <a:buSzPct val="100000"/>
              <a:buFontTx/>
              <a:buBlip>
                <a:blip r:embed="rId2"/>
              </a:buBlip>
              <a:tabLst>
                <a:tab pos="1439225" algn="l"/>
              </a:tabLst>
              <a:defRPr/>
            </a:lvl4pPr>
            <a:lvl5pPr marL="1494255" indent="-380973" defTabSz="1439892">
              <a:buSzPct val="100000"/>
              <a:buFontTx/>
              <a:buBlip>
                <a:blip r:embed="rId2"/>
              </a:buBlip>
              <a:tabLst>
                <a:tab pos="1439225" algn="l"/>
              </a:tabLst>
              <a:defRPr/>
            </a:lvl5pPr>
          </a:lstStyle>
          <a:p>
            <a:pPr lvl="0"/>
            <a:r>
              <a:rPr lang="en-GB"/>
              <a:t>Click to add text.</a:t>
            </a:r>
            <a:br>
              <a:rPr lang="en-GB"/>
            </a:br>
            <a:r>
              <a:rPr lang="en-GB"/>
              <a:t>Click bullet icon to remove bullet. </a:t>
            </a:r>
            <a:br>
              <a:rPr lang="en-GB"/>
            </a:br>
            <a:r>
              <a:rPr lang="en-GB"/>
              <a:t>To reset bullet click Reset button.</a:t>
            </a:r>
          </a:p>
          <a:p>
            <a:pPr lvl="1"/>
            <a:r>
              <a:rPr lang="en-GB"/>
              <a:t>Second level</a:t>
            </a:r>
          </a:p>
          <a:p>
            <a:pPr lvl="2"/>
            <a:r>
              <a:rPr lang="en-GB"/>
              <a:t>Third level</a:t>
            </a:r>
          </a:p>
          <a:p>
            <a:pPr lvl="3"/>
            <a:r>
              <a:rPr lang="en-GB"/>
              <a:t>Fourth level</a:t>
            </a:r>
          </a:p>
          <a:p>
            <a:pPr lvl="4"/>
            <a:r>
              <a:rPr lang="en-GB"/>
              <a:t>Fifth level</a:t>
            </a:r>
            <a:endParaRPr lang="en-US"/>
          </a:p>
        </p:txBody>
      </p:sp>
      <p:sp>
        <p:nvSpPr>
          <p:cNvPr id="7" name="Picture Placeholder 6">
            <a:extLst>
              <a:ext uri="{FF2B5EF4-FFF2-40B4-BE49-F238E27FC236}">
                <a16:creationId xmlns:a16="http://schemas.microsoft.com/office/drawing/2014/main" id="{12925082-DF7E-1746-ABA0-20B8B5D08CCE}"/>
              </a:ext>
            </a:extLst>
          </p:cNvPr>
          <p:cNvSpPr>
            <a:spLocks noGrp="1"/>
          </p:cNvSpPr>
          <p:nvPr>
            <p:ph type="pic" sz="quarter" idx="10" hasCustomPrompt="1"/>
          </p:nvPr>
        </p:nvSpPr>
        <p:spPr>
          <a:xfrm>
            <a:off x="9303026" y="9"/>
            <a:ext cx="2447236" cy="6176964"/>
          </a:xfrm>
          <a:solidFill>
            <a:schemeClr val="bg2"/>
          </a:solidFill>
        </p:spPr>
        <p:txBody>
          <a:bodyPr anchor="ctr" anchorCtr="1"/>
          <a:lstStyle>
            <a:lvl1pPr marL="0" indent="0" algn="l" fontAlgn="ctr">
              <a:buFont typeface="Arial" panose="020B0604020202020204" pitchFamily="34" charset="0"/>
              <a:buNone/>
              <a:defRPr sz="2400">
                <a:solidFill>
                  <a:schemeClr val="tx1">
                    <a:lumMod val="50000"/>
                    <a:lumOff val="50000"/>
                  </a:schemeClr>
                </a:solidFill>
              </a:defRPr>
            </a:lvl1pPr>
          </a:lstStyle>
          <a:p>
            <a:r>
              <a:rPr lang="en-US"/>
              <a:t>Click to add picture and resize to fit</a:t>
            </a:r>
          </a:p>
        </p:txBody>
      </p:sp>
      <p:pic>
        <p:nvPicPr>
          <p:cNvPr id="10" name="Picture 9">
            <a:extLst>
              <a:ext uri="{FF2B5EF4-FFF2-40B4-BE49-F238E27FC236}">
                <a16:creationId xmlns:a16="http://schemas.microsoft.com/office/drawing/2014/main" id="{BAC71DD1-FDF8-2041-9B88-7E651848379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110106" y="4708947"/>
            <a:ext cx="3081893" cy="2149060"/>
          </a:xfrm>
          <a:prstGeom prst="rect">
            <a:avLst/>
          </a:prstGeom>
        </p:spPr>
      </p:pic>
    </p:spTree>
    <p:extLst>
      <p:ext uri="{BB962C8B-B14F-4D97-AF65-F5344CB8AC3E}">
        <p14:creationId xmlns:p14="http://schemas.microsoft.com/office/powerpoint/2010/main" val="17888318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ext and imag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7332" y="176696"/>
            <a:ext cx="5181600" cy="2648357"/>
          </a:xfrm>
        </p:spPr>
        <p:txBody>
          <a:bodyPr/>
          <a:lstStyle/>
          <a:p>
            <a:r>
              <a:rPr lang="en-GB"/>
              <a:t>Click to add title here</a:t>
            </a:r>
            <a:endParaRPr lang="en-US"/>
          </a:p>
        </p:txBody>
      </p:sp>
      <p:sp>
        <p:nvSpPr>
          <p:cNvPr id="10" name="Picture Placeholder 6">
            <a:extLst>
              <a:ext uri="{FF2B5EF4-FFF2-40B4-BE49-F238E27FC236}">
                <a16:creationId xmlns:a16="http://schemas.microsoft.com/office/drawing/2014/main" id="{56B1BC81-CB93-7744-8E11-0B6BAD5F2410}"/>
              </a:ext>
            </a:extLst>
          </p:cNvPr>
          <p:cNvSpPr>
            <a:spLocks noGrp="1"/>
          </p:cNvSpPr>
          <p:nvPr>
            <p:ph type="pic" sz="quarter" idx="10" hasCustomPrompt="1"/>
          </p:nvPr>
        </p:nvSpPr>
        <p:spPr>
          <a:xfrm>
            <a:off x="5951335" y="558421"/>
            <a:ext cx="6240671" cy="2266641"/>
          </a:xfrm>
          <a:solidFill>
            <a:schemeClr val="bg2"/>
          </a:solidFill>
        </p:spPr>
        <p:txBody>
          <a:bodyPr anchor="ctr" anchorCtr="1"/>
          <a:lstStyle>
            <a:lvl1pPr marL="0" indent="0" algn="l" fontAlgn="ctr">
              <a:buFont typeface="Arial" panose="020B0604020202020204" pitchFamily="34" charset="0"/>
              <a:buNone/>
              <a:defRPr sz="2400">
                <a:solidFill>
                  <a:schemeClr val="tx1">
                    <a:lumMod val="50000"/>
                    <a:lumOff val="50000"/>
                  </a:schemeClr>
                </a:solidFill>
              </a:defRPr>
            </a:lvl1pPr>
          </a:lstStyle>
          <a:p>
            <a:r>
              <a:rPr lang="en-US"/>
              <a:t>Click to add picture and resize to fit</a:t>
            </a:r>
          </a:p>
        </p:txBody>
      </p:sp>
      <p:pic>
        <p:nvPicPr>
          <p:cNvPr id="12" name="Picture 11" descr="A picture containing connector&#10;&#10;Description automatically generated">
            <a:extLst>
              <a:ext uri="{FF2B5EF4-FFF2-40B4-BE49-F238E27FC236}">
                <a16:creationId xmlns:a16="http://schemas.microsoft.com/office/drawing/2014/main" id="{2900623D-08C3-FE48-A94E-24999D1B17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13247" y="6"/>
            <a:ext cx="6310059" cy="2638369"/>
          </a:xfrm>
          <a:prstGeom prst="rect">
            <a:avLst/>
          </a:prstGeom>
        </p:spPr>
      </p:pic>
      <p:sp>
        <p:nvSpPr>
          <p:cNvPr id="9" name="Content Placeholder 2">
            <a:extLst>
              <a:ext uri="{FF2B5EF4-FFF2-40B4-BE49-F238E27FC236}">
                <a16:creationId xmlns:a16="http://schemas.microsoft.com/office/drawing/2014/main" id="{A5F4767E-155A-EA47-87C0-9CBA1E924992}"/>
              </a:ext>
            </a:extLst>
          </p:cNvPr>
          <p:cNvSpPr>
            <a:spLocks noGrp="1"/>
          </p:cNvSpPr>
          <p:nvPr>
            <p:ph sz="half" idx="1" hasCustomPrompt="1"/>
          </p:nvPr>
        </p:nvSpPr>
        <p:spPr>
          <a:xfrm>
            <a:off x="617332" y="2965313"/>
            <a:ext cx="5181600" cy="3484079"/>
          </a:xfrm>
        </p:spPr>
        <p:txBody>
          <a:bodyPr/>
          <a:lstStyle/>
          <a:p>
            <a:pPr lvl="0"/>
            <a:r>
              <a:rPr lang="en-GB"/>
              <a:t>Click to add text.</a:t>
            </a:r>
            <a:br>
              <a:rPr lang="en-GB"/>
            </a:br>
            <a:r>
              <a:rPr lang="en-GB"/>
              <a:t>Click bullet icon to remove bullet. </a:t>
            </a:r>
            <a:br>
              <a:rPr lang="en-GB"/>
            </a:br>
            <a:r>
              <a:rPr lang="en-GB"/>
              <a:t>To reset bullet click Reset button.</a:t>
            </a:r>
          </a:p>
          <a:p>
            <a:pPr lvl="1"/>
            <a:r>
              <a:rPr lang="en-GB"/>
              <a:t>Second level</a:t>
            </a:r>
          </a:p>
          <a:p>
            <a:pPr lvl="2"/>
            <a:r>
              <a:rPr lang="en-GB"/>
              <a:t>Third level</a:t>
            </a:r>
          </a:p>
        </p:txBody>
      </p:sp>
      <p:sp>
        <p:nvSpPr>
          <p:cNvPr id="11" name="Content Placeholder 2">
            <a:extLst>
              <a:ext uri="{FF2B5EF4-FFF2-40B4-BE49-F238E27FC236}">
                <a16:creationId xmlns:a16="http://schemas.microsoft.com/office/drawing/2014/main" id="{3EEFC8C1-D52E-604D-963E-D47767F67B48}"/>
              </a:ext>
            </a:extLst>
          </p:cNvPr>
          <p:cNvSpPr>
            <a:spLocks noGrp="1"/>
          </p:cNvSpPr>
          <p:nvPr>
            <p:ph sz="half" idx="11" hasCustomPrompt="1"/>
          </p:nvPr>
        </p:nvSpPr>
        <p:spPr>
          <a:xfrm>
            <a:off x="5951332" y="2965310"/>
            <a:ext cx="5181600" cy="3484079"/>
          </a:xfrm>
        </p:spPr>
        <p:txBody>
          <a:bodyPr/>
          <a:lstStyle/>
          <a:p>
            <a:pPr lvl="0"/>
            <a:r>
              <a:rPr lang="en-GB"/>
              <a:t>Click to add text.</a:t>
            </a:r>
            <a:br>
              <a:rPr lang="en-GB"/>
            </a:br>
            <a:r>
              <a:rPr lang="en-GB"/>
              <a:t>Click bullet icon to remove bullet. </a:t>
            </a:r>
            <a:br>
              <a:rPr lang="en-GB"/>
            </a:br>
            <a:r>
              <a:rPr lang="en-GB"/>
              <a:t>To reset bullet click Reset button.</a:t>
            </a:r>
          </a:p>
          <a:p>
            <a:pPr lvl="1"/>
            <a:r>
              <a:rPr lang="en-GB"/>
              <a:t>Second level</a:t>
            </a:r>
          </a:p>
          <a:p>
            <a:pPr lvl="2"/>
            <a:r>
              <a:rPr lang="en-GB"/>
              <a:t>Third level</a:t>
            </a:r>
          </a:p>
        </p:txBody>
      </p:sp>
    </p:spTree>
    <p:extLst>
      <p:ext uri="{BB962C8B-B14F-4D97-AF65-F5344CB8AC3E}">
        <p14:creationId xmlns:p14="http://schemas.microsoft.com/office/powerpoint/2010/main" val="32672069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supersquiggle -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1510" y="161732"/>
            <a:ext cx="8649393" cy="1523635"/>
          </a:xfrm>
        </p:spPr>
        <p:txBody>
          <a:bodyPr/>
          <a:lstStyle/>
          <a:p>
            <a:r>
              <a:rPr lang="en-GB"/>
              <a:t>Click to add title</a:t>
            </a:r>
            <a:endParaRPr lang="en-US"/>
          </a:p>
        </p:txBody>
      </p:sp>
      <p:pic>
        <p:nvPicPr>
          <p:cNvPr id="9" name="Picture 8" descr="A picture containing loop knot, connector&#10;&#10;Description automatically generated">
            <a:extLst>
              <a:ext uri="{FF2B5EF4-FFF2-40B4-BE49-F238E27FC236}">
                <a16:creationId xmlns:a16="http://schemas.microsoft.com/office/drawing/2014/main" id="{E29EFD27-FF93-BA47-B6DE-197CB044DAF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86130" y="3"/>
            <a:ext cx="3605876" cy="5112212"/>
          </a:xfrm>
          <a:prstGeom prst="rect">
            <a:avLst/>
          </a:prstGeom>
        </p:spPr>
      </p:pic>
      <p:sp>
        <p:nvSpPr>
          <p:cNvPr id="5" name="Content Placeholder 2">
            <a:extLst>
              <a:ext uri="{FF2B5EF4-FFF2-40B4-BE49-F238E27FC236}">
                <a16:creationId xmlns:a16="http://schemas.microsoft.com/office/drawing/2014/main" id="{649FE77F-09CF-8845-A8B8-DA6652A17A42}"/>
              </a:ext>
            </a:extLst>
          </p:cNvPr>
          <p:cNvSpPr>
            <a:spLocks noGrp="1"/>
          </p:cNvSpPr>
          <p:nvPr>
            <p:ph idx="1" hasCustomPrompt="1"/>
          </p:nvPr>
        </p:nvSpPr>
        <p:spPr>
          <a:xfrm>
            <a:off x="661506" y="1847100"/>
            <a:ext cx="9092740" cy="4329864"/>
          </a:xfrm>
        </p:spPr>
        <p:txBody>
          <a:bodyPr/>
          <a:lstStyle>
            <a:lvl1pPr marL="357691" indent="-347107" defTabSz="1439892">
              <a:buSzPct val="100000"/>
              <a:buFontTx/>
              <a:buBlip>
                <a:blip r:embed="rId3"/>
              </a:buBlip>
              <a:tabLst>
                <a:tab pos="1439225" algn="l"/>
              </a:tabLst>
              <a:defRPr/>
            </a:lvl1pPr>
            <a:lvl2pPr marL="774642" indent="-380973" defTabSz="1439892">
              <a:buSzPct val="100000"/>
              <a:buFontTx/>
              <a:buBlip>
                <a:blip r:embed="rId3"/>
              </a:buBlip>
              <a:tabLst>
                <a:tab pos="1439225" algn="l"/>
              </a:tabLst>
              <a:defRPr sz="2133"/>
            </a:lvl2pPr>
            <a:lvl3pPr marL="1197943" indent="-338642" defTabSz="1439892">
              <a:buSzPct val="100000"/>
              <a:buFontTx/>
              <a:buBlip>
                <a:blip r:embed="rId3"/>
              </a:buBlip>
              <a:tabLst>
                <a:tab pos="1439225" algn="l"/>
              </a:tabLst>
              <a:defRPr sz="1867"/>
            </a:lvl3pPr>
            <a:lvl4pPr marL="1663573" indent="-380973" defTabSz="1439892">
              <a:buSzPct val="100000"/>
              <a:buFontTx/>
              <a:buBlip>
                <a:blip r:embed="rId3"/>
              </a:buBlip>
              <a:tabLst>
                <a:tab pos="1439225" algn="l"/>
              </a:tabLst>
              <a:defRPr sz="1600"/>
            </a:lvl4pPr>
            <a:lvl5pPr marL="2086877" indent="-338642" defTabSz="1439892">
              <a:buSzPct val="100000"/>
              <a:buFontTx/>
              <a:buBlip>
                <a:blip r:embed="rId3"/>
              </a:buBlip>
              <a:tabLst>
                <a:tab pos="1439225" algn="l"/>
              </a:tabLst>
              <a:defRPr sz="1600"/>
            </a:lvl5pPr>
          </a:lstStyle>
          <a:p>
            <a:pPr lvl="0"/>
            <a:r>
              <a:rPr lang="en-GB"/>
              <a:t>Click to add text.</a:t>
            </a:r>
            <a:br>
              <a:rPr lang="en-GB"/>
            </a:br>
            <a:r>
              <a:rPr lang="en-GB"/>
              <a:t>Click bullet icon to remove bullet. </a:t>
            </a:r>
            <a:br>
              <a:rPr lang="en-GB"/>
            </a:br>
            <a:r>
              <a:rPr lang="en-GB"/>
              <a:t>To reset bullet click Reset button.</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698933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ighlight sk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818644" y="819638"/>
            <a:ext cx="8483600" cy="5122689"/>
          </a:xfrm>
        </p:spPr>
        <p:txBody>
          <a:bodyPr anchor="ctr"/>
          <a:lstStyle>
            <a:lvl1pPr algn="ctr">
              <a:defRPr sz="5067" spc="-133" baseline="0">
                <a:solidFill>
                  <a:schemeClr val="tx2"/>
                </a:solidFill>
              </a:defRPr>
            </a:lvl1pPr>
          </a:lstStyle>
          <a:p>
            <a:r>
              <a:rPr lang="en-GB"/>
              <a:t>Click to add text</a:t>
            </a:r>
            <a:endParaRPr lang="en-US"/>
          </a:p>
        </p:txBody>
      </p:sp>
    </p:spTree>
    <p:extLst>
      <p:ext uri="{BB962C8B-B14F-4D97-AF65-F5344CB8AC3E}">
        <p14:creationId xmlns:p14="http://schemas.microsoft.com/office/powerpoint/2010/main" val="5915746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supersquiggle - peac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1510" y="161732"/>
            <a:ext cx="8649393" cy="1523635"/>
          </a:xfrm>
        </p:spPr>
        <p:txBody>
          <a:bodyPr/>
          <a:lstStyle/>
          <a:p>
            <a:r>
              <a:rPr lang="en-GB"/>
              <a:t>Click to add title</a:t>
            </a:r>
            <a:endParaRPr lang="en-US"/>
          </a:p>
        </p:txBody>
      </p:sp>
      <p:pic>
        <p:nvPicPr>
          <p:cNvPr id="9" name="Picture 8">
            <a:extLst>
              <a:ext uri="{FF2B5EF4-FFF2-40B4-BE49-F238E27FC236}">
                <a16:creationId xmlns:a16="http://schemas.microsoft.com/office/drawing/2014/main" id="{E29EFD27-FF93-BA47-B6DE-197CB044DA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597853" y="-15525"/>
            <a:ext cx="3605876" cy="5110041"/>
          </a:xfrm>
          <a:prstGeom prst="rect">
            <a:avLst/>
          </a:prstGeom>
        </p:spPr>
      </p:pic>
      <p:sp>
        <p:nvSpPr>
          <p:cNvPr id="5" name="Content Placeholder 2">
            <a:extLst>
              <a:ext uri="{FF2B5EF4-FFF2-40B4-BE49-F238E27FC236}">
                <a16:creationId xmlns:a16="http://schemas.microsoft.com/office/drawing/2014/main" id="{044D6A80-9BA6-6F4C-BAA5-3056A0F83568}"/>
              </a:ext>
            </a:extLst>
          </p:cNvPr>
          <p:cNvSpPr>
            <a:spLocks noGrp="1"/>
          </p:cNvSpPr>
          <p:nvPr>
            <p:ph idx="1" hasCustomPrompt="1"/>
          </p:nvPr>
        </p:nvSpPr>
        <p:spPr>
          <a:xfrm>
            <a:off x="661506" y="1847100"/>
            <a:ext cx="9092740" cy="4329864"/>
          </a:xfrm>
        </p:spPr>
        <p:txBody>
          <a:bodyPr/>
          <a:lstStyle>
            <a:lvl1pPr marL="357691" indent="-347107" defTabSz="1439892">
              <a:buSzPct val="100000"/>
              <a:buFontTx/>
              <a:buBlip>
                <a:blip r:embed="rId3"/>
              </a:buBlip>
              <a:tabLst>
                <a:tab pos="1439225" algn="l"/>
              </a:tabLst>
              <a:defRPr/>
            </a:lvl1pPr>
            <a:lvl2pPr marL="774642" indent="-380973" defTabSz="1439892">
              <a:buSzPct val="100000"/>
              <a:buFontTx/>
              <a:buBlip>
                <a:blip r:embed="rId3"/>
              </a:buBlip>
              <a:tabLst>
                <a:tab pos="1439225" algn="l"/>
              </a:tabLst>
              <a:defRPr sz="2133"/>
            </a:lvl2pPr>
            <a:lvl3pPr marL="1197943" indent="-338642" defTabSz="1439892">
              <a:buSzPct val="100000"/>
              <a:buFontTx/>
              <a:buBlip>
                <a:blip r:embed="rId3"/>
              </a:buBlip>
              <a:tabLst>
                <a:tab pos="1439225" algn="l"/>
              </a:tabLst>
              <a:defRPr sz="1867"/>
            </a:lvl3pPr>
            <a:lvl4pPr marL="1663573" indent="-380973" defTabSz="1439892">
              <a:buSzPct val="100000"/>
              <a:buFontTx/>
              <a:buBlip>
                <a:blip r:embed="rId3"/>
              </a:buBlip>
              <a:tabLst>
                <a:tab pos="1439225" algn="l"/>
              </a:tabLst>
              <a:defRPr sz="1600"/>
            </a:lvl4pPr>
            <a:lvl5pPr marL="2086877" indent="-338642" defTabSz="1439892">
              <a:buSzPct val="100000"/>
              <a:buFontTx/>
              <a:buBlip>
                <a:blip r:embed="rId3"/>
              </a:buBlip>
              <a:tabLst>
                <a:tab pos="1439225" algn="l"/>
              </a:tabLst>
              <a:defRPr sz="1600"/>
            </a:lvl5pPr>
          </a:lstStyle>
          <a:p>
            <a:pPr lvl="0"/>
            <a:r>
              <a:rPr lang="en-GB"/>
              <a:t>Click to add text.</a:t>
            </a:r>
            <a:br>
              <a:rPr lang="en-GB"/>
            </a:br>
            <a:r>
              <a:rPr lang="en-GB"/>
              <a:t>Click bullet icon to remove bullet. </a:t>
            </a:r>
            <a:br>
              <a:rPr lang="en-GB"/>
            </a:br>
            <a:r>
              <a:rPr lang="en-GB"/>
              <a:t>To reset bullet click Reset button.</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27485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ext, supersquiggle -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1510" y="161732"/>
            <a:ext cx="8649393" cy="1523635"/>
          </a:xfrm>
        </p:spPr>
        <p:txBody>
          <a:bodyPr/>
          <a:lstStyle/>
          <a:p>
            <a:r>
              <a:rPr lang="en-GB"/>
              <a:t>Click to add title</a:t>
            </a:r>
            <a:endParaRPr lang="en-US"/>
          </a:p>
        </p:txBody>
      </p:sp>
      <p:pic>
        <p:nvPicPr>
          <p:cNvPr id="9" name="Picture 8">
            <a:extLst>
              <a:ext uri="{FF2B5EF4-FFF2-40B4-BE49-F238E27FC236}">
                <a16:creationId xmlns:a16="http://schemas.microsoft.com/office/drawing/2014/main" id="{E29EFD27-FF93-BA47-B6DE-197CB044DA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609567" y="1085"/>
            <a:ext cx="3582432" cy="5076819"/>
          </a:xfrm>
          <a:prstGeom prst="rect">
            <a:avLst/>
          </a:prstGeom>
        </p:spPr>
      </p:pic>
      <p:sp>
        <p:nvSpPr>
          <p:cNvPr id="5" name="Content Placeholder 2">
            <a:extLst>
              <a:ext uri="{FF2B5EF4-FFF2-40B4-BE49-F238E27FC236}">
                <a16:creationId xmlns:a16="http://schemas.microsoft.com/office/drawing/2014/main" id="{A57074BA-D937-FD42-9568-2C5AA73D24EA}"/>
              </a:ext>
            </a:extLst>
          </p:cNvPr>
          <p:cNvSpPr>
            <a:spLocks noGrp="1"/>
          </p:cNvSpPr>
          <p:nvPr>
            <p:ph idx="1" hasCustomPrompt="1"/>
          </p:nvPr>
        </p:nvSpPr>
        <p:spPr>
          <a:xfrm>
            <a:off x="661506" y="1847100"/>
            <a:ext cx="9092740" cy="4329864"/>
          </a:xfrm>
        </p:spPr>
        <p:txBody>
          <a:bodyPr/>
          <a:lstStyle>
            <a:lvl1pPr marL="357691" indent="-347107" defTabSz="1439892">
              <a:buSzPct val="100000"/>
              <a:buFontTx/>
              <a:buBlip>
                <a:blip r:embed="rId3"/>
              </a:buBlip>
              <a:tabLst>
                <a:tab pos="1439225" algn="l"/>
              </a:tabLst>
              <a:defRPr/>
            </a:lvl1pPr>
            <a:lvl2pPr marL="774642" indent="-380973" defTabSz="1439892">
              <a:buSzPct val="100000"/>
              <a:buFontTx/>
              <a:buBlip>
                <a:blip r:embed="rId3"/>
              </a:buBlip>
              <a:tabLst>
                <a:tab pos="1439225" algn="l"/>
              </a:tabLst>
              <a:defRPr sz="2133"/>
            </a:lvl2pPr>
            <a:lvl3pPr marL="1197943" indent="-338642" defTabSz="1439892">
              <a:buSzPct val="100000"/>
              <a:buFontTx/>
              <a:buBlip>
                <a:blip r:embed="rId3"/>
              </a:buBlip>
              <a:tabLst>
                <a:tab pos="1439225" algn="l"/>
              </a:tabLst>
              <a:defRPr sz="1867"/>
            </a:lvl3pPr>
            <a:lvl4pPr marL="1663573" indent="-380973" defTabSz="1439892">
              <a:buSzPct val="100000"/>
              <a:buFontTx/>
              <a:buBlip>
                <a:blip r:embed="rId3"/>
              </a:buBlip>
              <a:tabLst>
                <a:tab pos="1439225" algn="l"/>
              </a:tabLst>
              <a:defRPr sz="1600"/>
            </a:lvl4pPr>
            <a:lvl5pPr marL="2086877" indent="-338642" defTabSz="1439892">
              <a:buSzPct val="100000"/>
              <a:buFontTx/>
              <a:buBlip>
                <a:blip r:embed="rId3"/>
              </a:buBlip>
              <a:tabLst>
                <a:tab pos="1439225" algn="l"/>
              </a:tabLst>
              <a:defRPr sz="1600"/>
            </a:lvl5pPr>
          </a:lstStyle>
          <a:p>
            <a:pPr lvl="0"/>
            <a:r>
              <a:rPr lang="en-GB"/>
              <a:t>Click to add text.</a:t>
            </a:r>
            <a:br>
              <a:rPr lang="en-GB"/>
            </a:br>
            <a:r>
              <a:rPr lang="en-GB"/>
              <a:t>Click bullet icon to remove bullet. </a:t>
            </a:r>
            <a:br>
              <a:rPr lang="en-GB"/>
            </a:br>
            <a:r>
              <a:rPr lang="en-GB"/>
              <a:t>To reset bullet click Reset button.</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381422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supersquiggle -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1510" y="161732"/>
            <a:ext cx="8649393" cy="1523635"/>
          </a:xfrm>
        </p:spPr>
        <p:txBody>
          <a:bodyPr/>
          <a:lstStyle/>
          <a:p>
            <a:r>
              <a:rPr lang="en-GB"/>
              <a:t>Click to add title</a:t>
            </a:r>
            <a:endParaRPr lang="en-US"/>
          </a:p>
        </p:txBody>
      </p:sp>
      <p:pic>
        <p:nvPicPr>
          <p:cNvPr id="9" name="Picture 8">
            <a:extLst>
              <a:ext uri="{FF2B5EF4-FFF2-40B4-BE49-F238E27FC236}">
                <a16:creationId xmlns:a16="http://schemas.microsoft.com/office/drawing/2014/main" id="{E29EFD27-FF93-BA47-B6DE-197CB044DA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609574" y="1085"/>
            <a:ext cx="3582433" cy="5076819"/>
          </a:xfrm>
          <a:prstGeom prst="rect">
            <a:avLst/>
          </a:prstGeom>
        </p:spPr>
      </p:pic>
      <p:sp>
        <p:nvSpPr>
          <p:cNvPr id="5" name="Content Placeholder 2">
            <a:extLst>
              <a:ext uri="{FF2B5EF4-FFF2-40B4-BE49-F238E27FC236}">
                <a16:creationId xmlns:a16="http://schemas.microsoft.com/office/drawing/2014/main" id="{3E74B1F7-019D-A240-84BD-C2694E02537D}"/>
              </a:ext>
            </a:extLst>
          </p:cNvPr>
          <p:cNvSpPr>
            <a:spLocks noGrp="1"/>
          </p:cNvSpPr>
          <p:nvPr>
            <p:ph idx="1" hasCustomPrompt="1"/>
          </p:nvPr>
        </p:nvSpPr>
        <p:spPr>
          <a:xfrm>
            <a:off x="661506" y="1847100"/>
            <a:ext cx="9092740" cy="4329864"/>
          </a:xfrm>
        </p:spPr>
        <p:txBody>
          <a:bodyPr/>
          <a:lstStyle>
            <a:lvl1pPr marL="357691" indent="-347107" defTabSz="1439892">
              <a:buSzPct val="100000"/>
              <a:buFontTx/>
              <a:buBlip>
                <a:blip r:embed="rId3"/>
              </a:buBlip>
              <a:tabLst>
                <a:tab pos="1439225" algn="l"/>
              </a:tabLst>
              <a:defRPr/>
            </a:lvl1pPr>
            <a:lvl2pPr marL="774642" indent="-380973" defTabSz="1439892">
              <a:buSzPct val="100000"/>
              <a:buFontTx/>
              <a:buBlip>
                <a:blip r:embed="rId3"/>
              </a:buBlip>
              <a:tabLst>
                <a:tab pos="1439225" algn="l"/>
              </a:tabLst>
              <a:defRPr sz="2133"/>
            </a:lvl2pPr>
            <a:lvl3pPr marL="1197943" indent="-338642" defTabSz="1439892">
              <a:buSzPct val="100000"/>
              <a:buFontTx/>
              <a:buBlip>
                <a:blip r:embed="rId3"/>
              </a:buBlip>
              <a:tabLst>
                <a:tab pos="1439225" algn="l"/>
              </a:tabLst>
              <a:defRPr sz="1867"/>
            </a:lvl3pPr>
            <a:lvl4pPr marL="1663573" indent="-380973" defTabSz="1439892">
              <a:buSzPct val="100000"/>
              <a:buFontTx/>
              <a:buBlip>
                <a:blip r:embed="rId3"/>
              </a:buBlip>
              <a:tabLst>
                <a:tab pos="1439225" algn="l"/>
              </a:tabLst>
              <a:defRPr sz="1600"/>
            </a:lvl4pPr>
            <a:lvl5pPr marL="2086877" indent="-338642" defTabSz="1439892">
              <a:buSzPct val="100000"/>
              <a:buFontTx/>
              <a:buBlip>
                <a:blip r:embed="rId3"/>
              </a:buBlip>
              <a:tabLst>
                <a:tab pos="1439225" algn="l"/>
              </a:tabLst>
              <a:defRPr sz="1600"/>
            </a:lvl5pPr>
          </a:lstStyle>
          <a:p>
            <a:pPr lvl="0"/>
            <a:r>
              <a:rPr lang="en-GB"/>
              <a:t>Click to add text.</a:t>
            </a:r>
            <a:br>
              <a:rPr lang="en-GB"/>
            </a:br>
            <a:r>
              <a:rPr lang="en-GB"/>
              <a:t>Click bullet icon to remove bullet. </a:t>
            </a:r>
            <a:br>
              <a:rPr lang="en-GB"/>
            </a:br>
            <a:r>
              <a:rPr lang="en-GB"/>
              <a:t>To reset bullet click Reset button.</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455394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and highlight peach">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7AEB7E-04A9-1E40-9992-76C8459CC45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2126" y="4413016"/>
            <a:ext cx="12254127" cy="2444993"/>
          </a:xfrm>
          <a:prstGeom prst="rect">
            <a:avLst/>
          </a:prstGeom>
        </p:spPr>
      </p:pic>
      <p:sp>
        <p:nvSpPr>
          <p:cNvPr id="2" name="Title 1"/>
          <p:cNvSpPr>
            <a:spLocks noGrp="1"/>
          </p:cNvSpPr>
          <p:nvPr>
            <p:ph type="title" hasCustomPrompt="1"/>
          </p:nvPr>
        </p:nvSpPr>
        <p:spPr>
          <a:xfrm>
            <a:off x="626169" y="155017"/>
            <a:ext cx="10515600" cy="1523635"/>
          </a:xfrm>
        </p:spPr>
        <p:txBody>
          <a:bodyPr/>
          <a:lstStyle/>
          <a:p>
            <a:r>
              <a:rPr lang="en-GB"/>
              <a:t>Click to add title</a:t>
            </a:r>
            <a:endParaRPr lang="en-US"/>
          </a:p>
        </p:txBody>
      </p:sp>
      <p:sp>
        <p:nvSpPr>
          <p:cNvPr id="3" name="Content Placeholder 2"/>
          <p:cNvSpPr>
            <a:spLocks noGrp="1"/>
          </p:cNvSpPr>
          <p:nvPr>
            <p:ph idx="1" hasCustomPrompt="1"/>
          </p:nvPr>
        </p:nvSpPr>
        <p:spPr>
          <a:xfrm>
            <a:off x="626169" y="1825626"/>
            <a:ext cx="10515600" cy="2193925"/>
          </a:xfrm>
        </p:spPr>
        <p:txBody>
          <a:bodyPr/>
          <a:lstStyle>
            <a:lvl1pPr marL="357691" indent="-347107" defTabSz="1439892">
              <a:buSzPct val="100000"/>
              <a:buFontTx/>
              <a:buBlip>
                <a:blip r:embed="rId3"/>
              </a:buBlip>
              <a:tabLst>
                <a:tab pos="1439225" algn="l"/>
              </a:tabLst>
              <a:defRPr/>
            </a:lvl1pPr>
            <a:lvl2pPr marL="774642" indent="-380973" defTabSz="1439892">
              <a:buSzPct val="100000"/>
              <a:buFontTx/>
              <a:buBlip>
                <a:blip r:embed="rId3"/>
              </a:buBlip>
              <a:tabLst>
                <a:tab pos="1439225" algn="l"/>
              </a:tabLst>
              <a:defRPr/>
            </a:lvl2pPr>
            <a:lvl3pPr marL="1128102" indent="-380973" defTabSz="1439892">
              <a:buSzPct val="100000"/>
              <a:buFontTx/>
              <a:buBlip>
                <a:blip r:embed="rId3"/>
              </a:buBlip>
              <a:tabLst>
                <a:tab pos="1439225" algn="l"/>
              </a:tabLst>
              <a:defRPr/>
            </a:lvl3pPr>
            <a:lvl4pPr marL="357691" indent="-347107" defTabSz="1439892">
              <a:buSzPct val="100000"/>
              <a:buFontTx/>
              <a:buBlip>
                <a:blip r:embed="rId3"/>
              </a:buBlip>
              <a:tabLst>
                <a:tab pos="1439225" algn="l"/>
              </a:tabLst>
              <a:defRPr/>
            </a:lvl4pPr>
            <a:lvl5pPr marL="357691" indent="-347107" defTabSz="1439892">
              <a:buSzPct val="100000"/>
              <a:buFontTx/>
              <a:buBlip>
                <a:blip r:embed="rId3"/>
              </a:buBlip>
              <a:tabLst>
                <a:tab pos="1439225" algn="l"/>
              </a:tabLst>
              <a:defRPr/>
            </a:lvl5pPr>
          </a:lstStyle>
          <a:p>
            <a:pPr lvl="0"/>
            <a:r>
              <a:rPr lang="en-GB"/>
              <a:t>Click to add text.</a:t>
            </a:r>
            <a:br>
              <a:rPr lang="en-GB"/>
            </a:br>
            <a:r>
              <a:rPr lang="en-GB"/>
              <a:t>Click bullet icon to remove bullet. </a:t>
            </a:r>
            <a:br>
              <a:rPr lang="en-GB"/>
            </a:br>
            <a:r>
              <a:rPr lang="en-GB"/>
              <a:t>To reset bullet click Reset button.</a:t>
            </a:r>
          </a:p>
          <a:p>
            <a:pPr lvl="1"/>
            <a:r>
              <a:rPr lang="en-GB"/>
              <a:t>Second level</a:t>
            </a:r>
          </a:p>
          <a:p>
            <a:pPr lvl="2"/>
            <a:r>
              <a:rPr lang="en-GB"/>
              <a:t>Third level</a:t>
            </a:r>
          </a:p>
        </p:txBody>
      </p:sp>
      <p:sp>
        <p:nvSpPr>
          <p:cNvPr id="7" name="Text Placeholder 6">
            <a:extLst>
              <a:ext uri="{FF2B5EF4-FFF2-40B4-BE49-F238E27FC236}">
                <a16:creationId xmlns:a16="http://schemas.microsoft.com/office/drawing/2014/main" id="{623AF23C-5F94-8849-B4B1-E0B6DAB6E7E5}"/>
              </a:ext>
            </a:extLst>
          </p:cNvPr>
          <p:cNvSpPr>
            <a:spLocks noGrp="1"/>
          </p:cNvSpPr>
          <p:nvPr>
            <p:ph type="body" sz="quarter" idx="10"/>
          </p:nvPr>
        </p:nvSpPr>
        <p:spPr>
          <a:xfrm>
            <a:off x="626169" y="4734993"/>
            <a:ext cx="10515600" cy="1883833"/>
          </a:xfrm>
        </p:spPr>
        <p:txBody>
          <a:bodyPr/>
          <a:lstStyle>
            <a:lvl1pPr fontAlgn="ctr">
              <a:buFont typeface="Arial" panose="020B0604020202020204" pitchFamily="34" charset="0"/>
              <a:buNone/>
              <a:defRPr b="1" i="0">
                <a:solidFill>
                  <a:schemeClr val="tx2"/>
                </a:solidFill>
                <a:latin typeface="Mind Meridian" panose="020B0503030507020204" pitchFamily="34" charset="0"/>
              </a:defRPr>
            </a:lvl1pPr>
            <a:lvl2pPr>
              <a:buFont typeface="Arial" panose="020B0604020202020204" pitchFamily="34" charset="0"/>
              <a:buNone/>
              <a:defRPr b="1" i="0">
                <a:latin typeface="FS Meridian" panose="020B0603040202080204" pitchFamily="34" charset="77"/>
              </a:defRPr>
            </a:lvl2pPr>
            <a:lvl3pPr>
              <a:buFont typeface="Arial" panose="020B0604020202020204" pitchFamily="34" charset="0"/>
              <a:buNone/>
              <a:defRPr b="1" i="0">
                <a:latin typeface="FS Meridian" panose="020B0603040202080204" pitchFamily="34" charset="77"/>
              </a:defRPr>
            </a:lvl3pPr>
            <a:lvl4pPr>
              <a:buFont typeface="Arial" panose="020B0604020202020204" pitchFamily="34" charset="0"/>
              <a:buNone/>
              <a:defRPr b="1" i="0">
                <a:latin typeface="FS Meridian" panose="020B0603040202080204" pitchFamily="34" charset="77"/>
              </a:defRPr>
            </a:lvl4pPr>
            <a:lvl5pPr>
              <a:buFont typeface="Arial" panose="020B0604020202020204" pitchFamily="34" charset="0"/>
              <a:buNone/>
              <a:defRPr b="1" i="0">
                <a:latin typeface="FS Meridian" panose="020B0603040202080204" pitchFamily="34" charset="77"/>
              </a:defRPr>
            </a:lvl5pPr>
          </a:lstStyle>
          <a:p>
            <a:pPr lvl="0"/>
            <a:r>
              <a:rPr lang="en-GB"/>
              <a:t>Click to edit Master text styles</a:t>
            </a:r>
          </a:p>
        </p:txBody>
      </p:sp>
    </p:spTree>
    <p:extLst>
      <p:ext uri="{BB962C8B-B14F-4D97-AF65-F5344CB8AC3E}">
        <p14:creationId xmlns:p14="http://schemas.microsoft.com/office/powerpoint/2010/main" val="30495137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and highlight sk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7AEB7E-04A9-1E40-9992-76C8459CC45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9891" y="4413016"/>
            <a:ext cx="12261892" cy="2444993"/>
          </a:xfrm>
          <a:prstGeom prst="rect">
            <a:avLst/>
          </a:prstGeom>
        </p:spPr>
      </p:pic>
      <p:sp>
        <p:nvSpPr>
          <p:cNvPr id="2" name="Title 1"/>
          <p:cNvSpPr>
            <a:spLocks noGrp="1"/>
          </p:cNvSpPr>
          <p:nvPr>
            <p:ph type="title" hasCustomPrompt="1"/>
          </p:nvPr>
        </p:nvSpPr>
        <p:spPr>
          <a:xfrm>
            <a:off x="626169" y="155017"/>
            <a:ext cx="10515600" cy="1523635"/>
          </a:xfrm>
        </p:spPr>
        <p:txBody>
          <a:bodyPr/>
          <a:lstStyle/>
          <a:p>
            <a:r>
              <a:rPr lang="en-GB"/>
              <a:t>Click to add title</a:t>
            </a:r>
            <a:endParaRPr lang="en-US"/>
          </a:p>
        </p:txBody>
      </p:sp>
      <p:sp>
        <p:nvSpPr>
          <p:cNvPr id="7" name="Text Placeholder 6">
            <a:extLst>
              <a:ext uri="{FF2B5EF4-FFF2-40B4-BE49-F238E27FC236}">
                <a16:creationId xmlns:a16="http://schemas.microsoft.com/office/drawing/2014/main" id="{623AF23C-5F94-8849-B4B1-E0B6DAB6E7E5}"/>
              </a:ext>
            </a:extLst>
          </p:cNvPr>
          <p:cNvSpPr>
            <a:spLocks noGrp="1"/>
          </p:cNvSpPr>
          <p:nvPr>
            <p:ph type="body" sz="quarter" idx="10"/>
          </p:nvPr>
        </p:nvSpPr>
        <p:spPr>
          <a:xfrm>
            <a:off x="626169" y="4734993"/>
            <a:ext cx="10515600" cy="1883833"/>
          </a:xfrm>
        </p:spPr>
        <p:txBody>
          <a:bodyPr/>
          <a:lstStyle>
            <a:lvl1pPr fontAlgn="ctr">
              <a:buFont typeface="Arial" panose="020B0604020202020204" pitchFamily="34" charset="0"/>
              <a:buNone/>
              <a:defRPr b="1" i="0">
                <a:solidFill>
                  <a:schemeClr val="tx2"/>
                </a:solidFill>
                <a:latin typeface="Mind Meridian" panose="020B0503030507020204" pitchFamily="34" charset="0"/>
              </a:defRPr>
            </a:lvl1pPr>
            <a:lvl2pPr>
              <a:buFont typeface="Arial" panose="020B0604020202020204" pitchFamily="34" charset="0"/>
              <a:buNone/>
              <a:defRPr b="1" i="0">
                <a:latin typeface="FS Meridian" panose="020B0603040202080204" pitchFamily="34" charset="77"/>
              </a:defRPr>
            </a:lvl2pPr>
            <a:lvl3pPr>
              <a:buFont typeface="Arial" panose="020B0604020202020204" pitchFamily="34" charset="0"/>
              <a:buNone/>
              <a:defRPr b="1" i="0">
                <a:latin typeface="FS Meridian" panose="020B0603040202080204" pitchFamily="34" charset="77"/>
              </a:defRPr>
            </a:lvl3pPr>
            <a:lvl4pPr>
              <a:buFont typeface="Arial" panose="020B0604020202020204" pitchFamily="34" charset="0"/>
              <a:buNone/>
              <a:defRPr b="1" i="0">
                <a:latin typeface="FS Meridian" panose="020B0603040202080204" pitchFamily="34" charset="77"/>
              </a:defRPr>
            </a:lvl4pPr>
            <a:lvl5pPr>
              <a:buFont typeface="Arial" panose="020B0604020202020204" pitchFamily="34" charset="0"/>
              <a:buNone/>
              <a:defRPr b="1" i="0">
                <a:latin typeface="FS Meridian" panose="020B0603040202080204" pitchFamily="34" charset="77"/>
              </a:defRPr>
            </a:lvl5pPr>
          </a:lstStyle>
          <a:p>
            <a:pPr lvl="0"/>
            <a:r>
              <a:rPr lang="en-GB"/>
              <a:t>Click to edit Master text styles</a:t>
            </a:r>
          </a:p>
        </p:txBody>
      </p:sp>
      <p:sp>
        <p:nvSpPr>
          <p:cNvPr id="6" name="Content Placeholder 2">
            <a:extLst>
              <a:ext uri="{FF2B5EF4-FFF2-40B4-BE49-F238E27FC236}">
                <a16:creationId xmlns:a16="http://schemas.microsoft.com/office/drawing/2014/main" id="{9EB52351-4149-244C-92CC-C4C687269E64}"/>
              </a:ext>
            </a:extLst>
          </p:cNvPr>
          <p:cNvSpPr>
            <a:spLocks noGrp="1"/>
          </p:cNvSpPr>
          <p:nvPr>
            <p:ph idx="1" hasCustomPrompt="1"/>
          </p:nvPr>
        </p:nvSpPr>
        <p:spPr>
          <a:xfrm>
            <a:off x="626169" y="1825626"/>
            <a:ext cx="10515600" cy="2193925"/>
          </a:xfrm>
        </p:spPr>
        <p:txBody>
          <a:bodyPr/>
          <a:lstStyle>
            <a:lvl1pPr marL="357691" indent="-347107" defTabSz="1439892">
              <a:buSzPct val="100000"/>
              <a:buFontTx/>
              <a:buBlip>
                <a:blip r:embed="rId3"/>
              </a:buBlip>
              <a:tabLst>
                <a:tab pos="1439225" algn="l"/>
              </a:tabLst>
              <a:defRPr/>
            </a:lvl1pPr>
            <a:lvl2pPr marL="774642" indent="-380973" defTabSz="1439892">
              <a:buSzPct val="100000"/>
              <a:buFontTx/>
              <a:buBlip>
                <a:blip r:embed="rId3"/>
              </a:buBlip>
              <a:tabLst>
                <a:tab pos="1439225" algn="l"/>
              </a:tabLst>
              <a:defRPr/>
            </a:lvl2pPr>
            <a:lvl3pPr marL="1128102" indent="-380973" defTabSz="1439892">
              <a:buSzPct val="100000"/>
              <a:buFontTx/>
              <a:buBlip>
                <a:blip r:embed="rId3"/>
              </a:buBlip>
              <a:tabLst>
                <a:tab pos="1439225" algn="l"/>
              </a:tabLst>
              <a:defRPr/>
            </a:lvl3pPr>
            <a:lvl4pPr marL="357691" indent="-347107" defTabSz="1439892">
              <a:buSzPct val="100000"/>
              <a:buFontTx/>
              <a:buBlip>
                <a:blip r:embed="rId3"/>
              </a:buBlip>
              <a:tabLst>
                <a:tab pos="1439225" algn="l"/>
              </a:tabLst>
              <a:defRPr/>
            </a:lvl4pPr>
            <a:lvl5pPr marL="357691" indent="-347107" defTabSz="1439892">
              <a:buSzPct val="100000"/>
              <a:buFontTx/>
              <a:buBlip>
                <a:blip r:embed="rId3"/>
              </a:buBlip>
              <a:tabLst>
                <a:tab pos="1439225" algn="l"/>
              </a:tabLst>
              <a:defRPr/>
            </a:lvl5pPr>
          </a:lstStyle>
          <a:p>
            <a:pPr lvl="0"/>
            <a:r>
              <a:rPr lang="en-GB"/>
              <a:t>Click to add text.</a:t>
            </a:r>
            <a:br>
              <a:rPr lang="en-GB"/>
            </a:br>
            <a:r>
              <a:rPr lang="en-GB"/>
              <a:t>Click bullet icon to remove bullet. </a:t>
            </a:r>
            <a:br>
              <a:rPr lang="en-GB"/>
            </a:br>
            <a:r>
              <a:rPr lang="en-GB"/>
              <a:t>To reset bullet click Reset button.</a:t>
            </a:r>
          </a:p>
          <a:p>
            <a:pPr lvl="1"/>
            <a:r>
              <a:rPr lang="en-GB"/>
              <a:t>Second level</a:t>
            </a:r>
          </a:p>
          <a:p>
            <a:pPr lvl="2"/>
            <a:r>
              <a:rPr lang="en-GB"/>
              <a:t>Third level</a:t>
            </a:r>
          </a:p>
        </p:txBody>
      </p:sp>
    </p:spTree>
    <p:extLst>
      <p:ext uri="{BB962C8B-B14F-4D97-AF65-F5344CB8AC3E}">
        <p14:creationId xmlns:p14="http://schemas.microsoft.com/office/powerpoint/2010/main" val="41216177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and highlight green">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587AEB7E-04A9-1E40-9992-76C8459CC45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72" y="8043"/>
            <a:ext cx="12187065" cy="6858000"/>
          </a:xfrm>
          <a:prstGeom prst="rect">
            <a:avLst/>
          </a:prstGeom>
        </p:spPr>
      </p:pic>
      <p:sp>
        <p:nvSpPr>
          <p:cNvPr id="2" name="Title 1"/>
          <p:cNvSpPr>
            <a:spLocks noGrp="1"/>
          </p:cNvSpPr>
          <p:nvPr>
            <p:ph type="title" hasCustomPrompt="1"/>
          </p:nvPr>
        </p:nvSpPr>
        <p:spPr>
          <a:xfrm>
            <a:off x="626169" y="155017"/>
            <a:ext cx="10515600" cy="1523635"/>
          </a:xfrm>
        </p:spPr>
        <p:txBody>
          <a:bodyPr/>
          <a:lstStyle/>
          <a:p>
            <a:r>
              <a:rPr lang="en-GB"/>
              <a:t>Click to add title</a:t>
            </a:r>
            <a:endParaRPr lang="en-US"/>
          </a:p>
        </p:txBody>
      </p:sp>
      <p:sp>
        <p:nvSpPr>
          <p:cNvPr id="7" name="Text Placeholder 6">
            <a:extLst>
              <a:ext uri="{FF2B5EF4-FFF2-40B4-BE49-F238E27FC236}">
                <a16:creationId xmlns:a16="http://schemas.microsoft.com/office/drawing/2014/main" id="{623AF23C-5F94-8849-B4B1-E0B6DAB6E7E5}"/>
              </a:ext>
            </a:extLst>
          </p:cNvPr>
          <p:cNvSpPr>
            <a:spLocks noGrp="1"/>
          </p:cNvSpPr>
          <p:nvPr>
            <p:ph type="body" sz="quarter" idx="10"/>
          </p:nvPr>
        </p:nvSpPr>
        <p:spPr>
          <a:xfrm>
            <a:off x="626169" y="4734993"/>
            <a:ext cx="10515600" cy="1883833"/>
          </a:xfrm>
        </p:spPr>
        <p:txBody>
          <a:bodyPr/>
          <a:lstStyle>
            <a:lvl1pPr fontAlgn="ctr">
              <a:buFont typeface="Arial" panose="020B0604020202020204" pitchFamily="34" charset="0"/>
              <a:buNone/>
              <a:defRPr b="1" i="0">
                <a:solidFill>
                  <a:schemeClr val="tx2"/>
                </a:solidFill>
                <a:latin typeface="Mind Meridian" panose="020B0503030507020204" pitchFamily="34" charset="0"/>
              </a:defRPr>
            </a:lvl1pPr>
            <a:lvl2pPr>
              <a:buFont typeface="Arial" panose="020B0604020202020204" pitchFamily="34" charset="0"/>
              <a:buNone/>
              <a:defRPr b="1" i="0">
                <a:latin typeface="FS Meridian" panose="020B0603040202080204" pitchFamily="34" charset="77"/>
              </a:defRPr>
            </a:lvl2pPr>
            <a:lvl3pPr>
              <a:buFont typeface="Arial" panose="020B0604020202020204" pitchFamily="34" charset="0"/>
              <a:buNone/>
              <a:defRPr b="1" i="0">
                <a:latin typeface="FS Meridian" panose="020B0603040202080204" pitchFamily="34" charset="77"/>
              </a:defRPr>
            </a:lvl3pPr>
            <a:lvl4pPr>
              <a:buFont typeface="Arial" panose="020B0604020202020204" pitchFamily="34" charset="0"/>
              <a:buNone/>
              <a:defRPr b="1" i="0">
                <a:latin typeface="FS Meridian" panose="020B0603040202080204" pitchFamily="34" charset="77"/>
              </a:defRPr>
            </a:lvl4pPr>
            <a:lvl5pPr>
              <a:buFont typeface="Arial" panose="020B0604020202020204" pitchFamily="34" charset="0"/>
              <a:buNone/>
              <a:defRPr b="1" i="0">
                <a:latin typeface="FS Meridian" panose="020B0603040202080204" pitchFamily="34" charset="77"/>
              </a:defRPr>
            </a:lvl5pPr>
          </a:lstStyle>
          <a:p>
            <a:pPr lvl="0"/>
            <a:r>
              <a:rPr lang="en-GB"/>
              <a:t>Click to edit Master text styles</a:t>
            </a:r>
          </a:p>
        </p:txBody>
      </p:sp>
      <p:sp>
        <p:nvSpPr>
          <p:cNvPr id="6" name="Content Placeholder 2">
            <a:extLst>
              <a:ext uri="{FF2B5EF4-FFF2-40B4-BE49-F238E27FC236}">
                <a16:creationId xmlns:a16="http://schemas.microsoft.com/office/drawing/2014/main" id="{24C5B316-DFBD-3D4F-8E90-12ACAFF25B38}"/>
              </a:ext>
            </a:extLst>
          </p:cNvPr>
          <p:cNvSpPr>
            <a:spLocks noGrp="1"/>
          </p:cNvSpPr>
          <p:nvPr>
            <p:ph idx="1" hasCustomPrompt="1"/>
          </p:nvPr>
        </p:nvSpPr>
        <p:spPr>
          <a:xfrm>
            <a:off x="626169" y="1825626"/>
            <a:ext cx="10515600" cy="2193925"/>
          </a:xfrm>
        </p:spPr>
        <p:txBody>
          <a:bodyPr/>
          <a:lstStyle>
            <a:lvl1pPr marL="357691" indent="-347107" defTabSz="1439892">
              <a:buSzPct val="100000"/>
              <a:buFontTx/>
              <a:buBlip>
                <a:blip r:embed="rId3"/>
              </a:buBlip>
              <a:tabLst>
                <a:tab pos="1439225" algn="l"/>
              </a:tabLst>
              <a:defRPr/>
            </a:lvl1pPr>
            <a:lvl2pPr marL="774642" indent="-380973" defTabSz="1439892">
              <a:buSzPct val="100000"/>
              <a:buFontTx/>
              <a:buBlip>
                <a:blip r:embed="rId3"/>
              </a:buBlip>
              <a:tabLst>
                <a:tab pos="1439225" algn="l"/>
              </a:tabLst>
              <a:defRPr/>
            </a:lvl2pPr>
            <a:lvl3pPr marL="1128102" indent="-380973" defTabSz="1439892">
              <a:buSzPct val="100000"/>
              <a:buFontTx/>
              <a:buBlip>
                <a:blip r:embed="rId3"/>
              </a:buBlip>
              <a:tabLst>
                <a:tab pos="1439225" algn="l"/>
              </a:tabLst>
              <a:defRPr/>
            </a:lvl3pPr>
            <a:lvl4pPr marL="357691" indent="-347107" defTabSz="1439892">
              <a:buSzPct val="100000"/>
              <a:buFontTx/>
              <a:buBlip>
                <a:blip r:embed="rId3"/>
              </a:buBlip>
              <a:tabLst>
                <a:tab pos="1439225" algn="l"/>
              </a:tabLst>
              <a:defRPr/>
            </a:lvl4pPr>
            <a:lvl5pPr marL="357691" indent="-347107" defTabSz="1439892">
              <a:buSzPct val="100000"/>
              <a:buFontTx/>
              <a:buBlip>
                <a:blip r:embed="rId3"/>
              </a:buBlip>
              <a:tabLst>
                <a:tab pos="1439225" algn="l"/>
              </a:tabLst>
              <a:defRPr/>
            </a:lvl5pPr>
          </a:lstStyle>
          <a:p>
            <a:pPr lvl="0"/>
            <a:r>
              <a:rPr lang="en-GB"/>
              <a:t>Click to add text.</a:t>
            </a:r>
            <a:br>
              <a:rPr lang="en-GB"/>
            </a:br>
            <a:r>
              <a:rPr lang="en-GB"/>
              <a:t>Click bullet icon to remove bullet. </a:t>
            </a:r>
            <a:br>
              <a:rPr lang="en-GB"/>
            </a:br>
            <a:r>
              <a:rPr lang="en-GB"/>
              <a:t>To reset bullet click Reset button.</a:t>
            </a:r>
          </a:p>
          <a:p>
            <a:pPr lvl="1"/>
            <a:r>
              <a:rPr lang="en-GB"/>
              <a:t>Second level</a:t>
            </a:r>
          </a:p>
          <a:p>
            <a:pPr lvl="2"/>
            <a:r>
              <a:rPr lang="en-GB"/>
              <a:t>Third level</a:t>
            </a:r>
          </a:p>
        </p:txBody>
      </p:sp>
    </p:spTree>
    <p:extLst>
      <p:ext uri="{BB962C8B-B14F-4D97-AF65-F5344CB8AC3E}">
        <p14:creationId xmlns:p14="http://schemas.microsoft.com/office/powerpoint/2010/main" val="37531885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and highlight purp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7AEB7E-04A9-1E40-9992-76C8459CC45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2126" y="4413016"/>
            <a:ext cx="12254127" cy="2444993"/>
          </a:xfrm>
          <a:prstGeom prst="rect">
            <a:avLst/>
          </a:prstGeom>
        </p:spPr>
      </p:pic>
      <p:sp>
        <p:nvSpPr>
          <p:cNvPr id="2" name="Title 1"/>
          <p:cNvSpPr>
            <a:spLocks noGrp="1"/>
          </p:cNvSpPr>
          <p:nvPr>
            <p:ph type="title" hasCustomPrompt="1"/>
          </p:nvPr>
        </p:nvSpPr>
        <p:spPr>
          <a:xfrm>
            <a:off x="626169" y="155017"/>
            <a:ext cx="10515600" cy="1523635"/>
          </a:xfrm>
        </p:spPr>
        <p:txBody>
          <a:bodyPr/>
          <a:lstStyle/>
          <a:p>
            <a:r>
              <a:rPr lang="en-GB"/>
              <a:t>Click to add title</a:t>
            </a:r>
            <a:endParaRPr lang="en-US"/>
          </a:p>
        </p:txBody>
      </p:sp>
      <p:sp>
        <p:nvSpPr>
          <p:cNvPr id="7" name="Text Placeholder 6">
            <a:extLst>
              <a:ext uri="{FF2B5EF4-FFF2-40B4-BE49-F238E27FC236}">
                <a16:creationId xmlns:a16="http://schemas.microsoft.com/office/drawing/2014/main" id="{623AF23C-5F94-8849-B4B1-E0B6DAB6E7E5}"/>
              </a:ext>
            </a:extLst>
          </p:cNvPr>
          <p:cNvSpPr>
            <a:spLocks noGrp="1"/>
          </p:cNvSpPr>
          <p:nvPr>
            <p:ph type="body" sz="quarter" idx="10"/>
          </p:nvPr>
        </p:nvSpPr>
        <p:spPr>
          <a:xfrm>
            <a:off x="626169" y="4734993"/>
            <a:ext cx="10515600" cy="1883833"/>
          </a:xfrm>
        </p:spPr>
        <p:txBody>
          <a:bodyPr/>
          <a:lstStyle>
            <a:lvl1pPr fontAlgn="ctr">
              <a:buFont typeface="Arial" panose="020B0604020202020204" pitchFamily="34" charset="0"/>
              <a:buNone/>
              <a:defRPr b="1" i="0">
                <a:solidFill>
                  <a:schemeClr val="bg1"/>
                </a:solidFill>
                <a:latin typeface="Mind Meridian" panose="020B0503030507020204" pitchFamily="34" charset="0"/>
              </a:defRPr>
            </a:lvl1pPr>
            <a:lvl2pPr>
              <a:buFont typeface="Arial" panose="020B0604020202020204" pitchFamily="34" charset="0"/>
              <a:buNone/>
              <a:defRPr b="1" i="0">
                <a:latin typeface="FS Meridian" panose="020B0603040202080204" pitchFamily="34" charset="77"/>
              </a:defRPr>
            </a:lvl2pPr>
            <a:lvl3pPr>
              <a:buFont typeface="Arial" panose="020B0604020202020204" pitchFamily="34" charset="0"/>
              <a:buNone/>
              <a:defRPr b="1" i="0">
                <a:latin typeface="FS Meridian" panose="020B0603040202080204" pitchFamily="34" charset="77"/>
              </a:defRPr>
            </a:lvl3pPr>
            <a:lvl4pPr>
              <a:buFont typeface="Arial" panose="020B0604020202020204" pitchFamily="34" charset="0"/>
              <a:buNone/>
              <a:defRPr b="1" i="0">
                <a:latin typeface="FS Meridian" panose="020B0603040202080204" pitchFamily="34" charset="77"/>
              </a:defRPr>
            </a:lvl4pPr>
            <a:lvl5pPr>
              <a:buFont typeface="Arial" panose="020B0604020202020204" pitchFamily="34" charset="0"/>
              <a:buNone/>
              <a:defRPr b="1" i="0">
                <a:latin typeface="FS Meridian" panose="020B0603040202080204" pitchFamily="34" charset="77"/>
              </a:defRPr>
            </a:lvl5pPr>
          </a:lstStyle>
          <a:p>
            <a:pPr lvl="0"/>
            <a:r>
              <a:rPr lang="en-GB"/>
              <a:t>Click to edit Master text styles</a:t>
            </a:r>
          </a:p>
        </p:txBody>
      </p:sp>
      <p:sp>
        <p:nvSpPr>
          <p:cNvPr id="8" name="Content Placeholder 2">
            <a:extLst>
              <a:ext uri="{FF2B5EF4-FFF2-40B4-BE49-F238E27FC236}">
                <a16:creationId xmlns:a16="http://schemas.microsoft.com/office/drawing/2014/main" id="{46E39631-19F0-B443-A6C8-991AF2E83815}"/>
              </a:ext>
            </a:extLst>
          </p:cNvPr>
          <p:cNvSpPr>
            <a:spLocks noGrp="1"/>
          </p:cNvSpPr>
          <p:nvPr>
            <p:ph idx="1" hasCustomPrompt="1"/>
          </p:nvPr>
        </p:nvSpPr>
        <p:spPr>
          <a:xfrm>
            <a:off x="626169" y="1825626"/>
            <a:ext cx="10515600" cy="2193925"/>
          </a:xfrm>
        </p:spPr>
        <p:txBody>
          <a:bodyPr/>
          <a:lstStyle>
            <a:lvl1pPr marL="357691" indent="-347107" defTabSz="1439892">
              <a:buSzPct val="100000"/>
              <a:buFontTx/>
              <a:buBlip>
                <a:blip r:embed="rId3"/>
              </a:buBlip>
              <a:tabLst>
                <a:tab pos="1439225" algn="l"/>
              </a:tabLst>
              <a:defRPr/>
            </a:lvl1pPr>
            <a:lvl2pPr marL="774642" indent="-380973" defTabSz="1439892">
              <a:buSzPct val="100000"/>
              <a:buFontTx/>
              <a:buBlip>
                <a:blip r:embed="rId3"/>
              </a:buBlip>
              <a:tabLst>
                <a:tab pos="1439225" algn="l"/>
              </a:tabLst>
              <a:defRPr/>
            </a:lvl2pPr>
            <a:lvl3pPr marL="1128102" indent="-380973" defTabSz="1439892">
              <a:buSzPct val="100000"/>
              <a:buFontTx/>
              <a:buBlip>
                <a:blip r:embed="rId3"/>
              </a:buBlip>
              <a:tabLst>
                <a:tab pos="1439225" algn="l"/>
              </a:tabLst>
              <a:defRPr/>
            </a:lvl3pPr>
            <a:lvl4pPr marL="357691" indent="-347107" defTabSz="1439892">
              <a:buSzPct val="100000"/>
              <a:buFontTx/>
              <a:buBlip>
                <a:blip r:embed="rId3"/>
              </a:buBlip>
              <a:tabLst>
                <a:tab pos="1439225" algn="l"/>
              </a:tabLst>
              <a:defRPr/>
            </a:lvl4pPr>
            <a:lvl5pPr marL="357691" indent="-347107" defTabSz="1439892">
              <a:buSzPct val="100000"/>
              <a:buFontTx/>
              <a:buBlip>
                <a:blip r:embed="rId3"/>
              </a:buBlip>
              <a:tabLst>
                <a:tab pos="1439225" algn="l"/>
              </a:tabLst>
              <a:defRPr/>
            </a:lvl5pPr>
          </a:lstStyle>
          <a:p>
            <a:pPr lvl="0"/>
            <a:r>
              <a:rPr lang="en-GB"/>
              <a:t>Click to add text.</a:t>
            </a:r>
            <a:br>
              <a:rPr lang="en-GB"/>
            </a:br>
            <a:r>
              <a:rPr lang="en-GB"/>
              <a:t>Click bullet icon to remove bullet. </a:t>
            </a:r>
            <a:br>
              <a:rPr lang="en-GB"/>
            </a:br>
            <a:r>
              <a:rPr lang="en-GB"/>
              <a:t>To reset bullet click Reset button.</a:t>
            </a:r>
          </a:p>
          <a:p>
            <a:pPr lvl="1"/>
            <a:r>
              <a:rPr lang="en-GB"/>
              <a:t>Second level</a:t>
            </a:r>
          </a:p>
          <a:p>
            <a:pPr lvl="2"/>
            <a:r>
              <a:rPr lang="en-GB"/>
              <a:t>Third level</a:t>
            </a:r>
          </a:p>
        </p:txBody>
      </p:sp>
    </p:spTree>
    <p:extLst>
      <p:ext uri="{BB962C8B-B14F-4D97-AF65-F5344CB8AC3E}">
        <p14:creationId xmlns:p14="http://schemas.microsoft.com/office/powerpoint/2010/main" val="840967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and highlight pi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7AEB7E-04A9-1E40-9992-76C8459CC45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2126" y="4413016"/>
            <a:ext cx="12254127" cy="2444993"/>
          </a:xfrm>
          <a:prstGeom prst="rect">
            <a:avLst/>
          </a:prstGeom>
        </p:spPr>
      </p:pic>
      <p:sp>
        <p:nvSpPr>
          <p:cNvPr id="2" name="Title 1"/>
          <p:cNvSpPr>
            <a:spLocks noGrp="1"/>
          </p:cNvSpPr>
          <p:nvPr>
            <p:ph type="title" hasCustomPrompt="1"/>
          </p:nvPr>
        </p:nvSpPr>
        <p:spPr>
          <a:xfrm>
            <a:off x="626169" y="155017"/>
            <a:ext cx="10515600" cy="1523635"/>
          </a:xfrm>
        </p:spPr>
        <p:txBody>
          <a:bodyPr/>
          <a:lstStyle/>
          <a:p>
            <a:r>
              <a:rPr lang="en-GB"/>
              <a:t>Click to add title</a:t>
            </a:r>
            <a:endParaRPr lang="en-US"/>
          </a:p>
        </p:txBody>
      </p:sp>
      <p:sp>
        <p:nvSpPr>
          <p:cNvPr id="7" name="Text Placeholder 6">
            <a:extLst>
              <a:ext uri="{FF2B5EF4-FFF2-40B4-BE49-F238E27FC236}">
                <a16:creationId xmlns:a16="http://schemas.microsoft.com/office/drawing/2014/main" id="{623AF23C-5F94-8849-B4B1-E0B6DAB6E7E5}"/>
              </a:ext>
            </a:extLst>
          </p:cNvPr>
          <p:cNvSpPr>
            <a:spLocks noGrp="1"/>
          </p:cNvSpPr>
          <p:nvPr>
            <p:ph type="body" sz="quarter" idx="10"/>
          </p:nvPr>
        </p:nvSpPr>
        <p:spPr>
          <a:xfrm>
            <a:off x="626169" y="4734993"/>
            <a:ext cx="10515600" cy="1883833"/>
          </a:xfrm>
        </p:spPr>
        <p:txBody>
          <a:bodyPr/>
          <a:lstStyle>
            <a:lvl1pPr fontAlgn="ctr">
              <a:buFont typeface="Arial" panose="020B0604020202020204" pitchFamily="34" charset="0"/>
              <a:buNone/>
              <a:defRPr b="1" i="0">
                <a:solidFill>
                  <a:schemeClr val="bg1"/>
                </a:solidFill>
                <a:latin typeface="Mind Meridian" panose="020B0503030507020204" pitchFamily="34" charset="0"/>
              </a:defRPr>
            </a:lvl1pPr>
            <a:lvl2pPr>
              <a:buFont typeface="Arial" panose="020B0604020202020204" pitchFamily="34" charset="0"/>
              <a:buNone/>
              <a:defRPr b="1" i="0">
                <a:latin typeface="FS Meridian" panose="020B0603040202080204" pitchFamily="34" charset="77"/>
              </a:defRPr>
            </a:lvl2pPr>
            <a:lvl3pPr>
              <a:buFont typeface="Arial" panose="020B0604020202020204" pitchFamily="34" charset="0"/>
              <a:buNone/>
              <a:defRPr b="1" i="0">
                <a:latin typeface="FS Meridian" panose="020B0603040202080204" pitchFamily="34" charset="77"/>
              </a:defRPr>
            </a:lvl3pPr>
            <a:lvl4pPr>
              <a:buFont typeface="Arial" panose="020B0604020202020204" pitchFamily="34" charset="0"/>
              <a:buNone/>
              <a:defRPr b="1" i="0">
                <a:latin typeface="FS Meridian" panose="020B0603040202080204" pitchFamily="34" charset="77"/>
              </a:defRPr>
            </a:lvl4pPr>
            <a:lvl5pPr>
              <a:buFont typeface="Arial" panose="020B0604020202020204" pitchFamily="34" charset="0"/>
              <a:buNone/>
              <a:defRPr b="1" i="0">
                <a:latin typeface="FS Meridian" panose="020B0603040202080204" pitchFamily="34" charset="77"/>
              </a:defRPr>
            </a:lvl5pPr>
          </a:lstStyle>
          <a:p>
            <a:pPr lvl="0"/>
            <a:r>
              <a:rPr lang="en-GB"/>
              <a:t>Click to edit Master text styles</a:t>
            </a:r>
          </a:p>
        </p:txBody>
      </p:sp>
      <p:sp>
        <p:nvSpPr>
          <p:cNvPr id="6" name="Content Placeholder 2">
            <a:extLst>
              <a:ext uri="{FF2B5EF4-FFF2-40B4-BE49-F238E27FC236}">
                <a16:creationId xmlns:a16="http://schemas.microsoft.com/office/drawing/2014/main" id="{F552EE61-B175-5744-89B8-EFD24ABDA879}"/>
              </a:ext>
            </a:extLst>
          </p:cNvPr>
          <p:cNvSpPr>
            <a:spLocks noGrp="1"/>
          </p:cNvSpPr>
          <p:nvPr>
            <p:ph idx="1" hasCustomPrompt="1"/>
          </p:nvPr>
        </p:nvSpPr>
        <p:spPr>
          <a:xfrm>
            <a:off x="626169" y="1825626"/>
            <a:ext cx="10515600" cy="2193925"/>
          </a:xfrm>
        </p:spPr>
        <p:txBody>
          <a:bodyPr/>
          <a:lstStyle>
            <a:lvl1pPr marL="357691" indent="-347107" defTabSz="1439892">
              <a:buSzPct val="100000"/>
              <a:buFontTx/>
              <a:buBlip>
                <a:blip r:embed="rId3"/>
              </a:buBlip>
              <a:tabLst>
                <a:tab pos="1439225" algn="l"/>
              </a:tabLst>
              <a:defRPr/>
            </a:lvl1pPr>
            <a:lvl2pPr marL="774642" indent="-380973" defTabSz="1439892">
              <a:buSzPct val="100000"/>
              <a:buFontTx/>
              <a:buBlip>
                <a:blip r:embed="rId3"/>
              </a:buBlip>
              <a:tabLst>
                <a:tab pos="1439225" algn="l"/>
              </a:tabLst>
              <a:defRPr/>
            </a:lvl2pPr>
            <a:lvl3pPr marL="1128102" indent="-380973" defTabSz="1439892">
              <a:buSzPct val="100000"/>
              <a:buFontTx/>
              <a:buBlip>
                <a:blip r:embed="rId3"/>
              </a:buBlip>
              <a:tabLst>
                <a:tab pos="1439225" algn="l"/>
              </a:tabLst>
              <a:defRPr/>
            </a:lvl3pPr>
            <a:lvl4pPr marL="357691" indent="-347107" defTabSz="1439892">
              <a:buSzPct val="100000"/>
              <a:buFontTx/>
              <a:buBlip>
                <a:blip r:embed="rId3"/>
              </a:buBlip>
              <a:tabLst>
                <a:tab pos="1439225" algn="l"/>
              </a:tabLst>
              <a:defRPr/>
            </a:lvl4pPr>
            <a:lvl5pPr marL="357691" indent="-347107" defTabSz="1439892">
              <a:buSzPct val="100000"/>
              <a:buFontTx/>
              <a:buBlip>
                <a:blip r:embed="rId3"/>
              </a:buBlip>
              <a:tabLst>
                <a:tab pos="1439225" algn="l"/>
              </a:tabLst>
              <a:defRPr/>
            </a:lvl5pPr>
          </a:lstStyle>
          <a:p>
            <a:pPr lvl="0"/>
            <a:r>
              <a:rPr lang="en-GB"/>
              <a:t>Click to add text.</a:t>
            </a:r>
            <a:br>
              <a:rPr lang="en-GB"/>
            </a:br>
            <a:r>
              <a:rPr lang="en-GB"/>
              <a:t>Click bullet icon to remove bullet. </a:t>
            </a:r>
            <a:br>
              <a:rPr lang="en-GB"/>
            </a:br>
            <a:r>
              <a:rPr lang="en-GB"/>
              <a:t>To reset bullet click Reset button.</a:t>
            </a:r>
          </a:p>
          <a:p>
            <a:pPr lvl="1"/>
            <a:r>
              <a:rPr lang="en-GB"/>
              <a:t>Second level</a:t>
            </a:r>
          </a:p>
          <a:p>
            <a:pPr lvl="2"/>
            <a:r>
              <a:rPr lang="en-GB"/>
              <a:t>Third level</a:t>
            </a:r>
          </a:p>
        </p:txBody>
      </p:sp>
    </p:spTree>
    <p:extLst>
      <p:ext uri="{BB962C8B-B14F-4D97-AF65-F5344CB8AC3E}">
        <p14:creationId xmlns:p14="http://schemas.microsoft.com/office/powerpoint/2010/main" val="12820451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60AD2-4A83-4C8C-893C-7F1DFA616DE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03FBDE3-D57D-4D4D-BBD7-0AA59CC8F3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A9E109-898E-4AF3-BA09-59BE63C682D3}"/>
              </a:ext>
            </a:extLst>
          </p:cNvPr>
          <p:cNvSpPr>
            <a:spLocks noGrp="1"/>
          </p:cNvSpPr>
          <p:nvPr>
            <p:ph type="dt" sz="half" idx="10"/>
          </p:nvPr>
        </p:nvSpPr>
        <p:spPr/>
        <p:txBody>
          <a:bodyPr/>
          <a:lstStyle/>
          <a:p>
            <a:fld id="{65F72BE9-16C0-4D8C-ADDA-8EA4741E7EC3}" type="datetimeFigureOut">
              <a:rPr lang="en-GB" smtClean="0"/>
              <a:t>01/05/2026</a:t>
            </a:fld>
            <a:endParaRPr lang="en-GB"/>
          </a:p>
        </p:txBody>
      </p:sp>
      <p:sp>
        <p:nvSpPr>
          <p:cNvPr id="5" name="Footer Placeholder 4">
            <a:extLst>
              <a:ext uri="{FF2B5EF4-FFF2-40B4-BE49-F238E27FC236}">
                <a16:creationId xmlns:a16="http://schemas.microsoft.com/office/drawing/2014/main" id="{69A3E452-7F76-4709-A758-92B4788356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604958F-35C4-493A-A67D-BBCED00D4378}"/>
              </a:ext>
            </a:extLst>
          </p:cNvPr>
          <p:cNvSpPr>
            <a:spLocks noGrp="1"/>
          </p:cNvSpPr>
          <p:nvPr>
            <p:ph type="sldNum" sz="quarter" idx="12"/>
          </p:nvPr>
        </p:nvSpPr>
        <p:spPr/>
        <p:txBody>
          <a:bodyPr/>
          <a:lstStyle/>
          <a:p>
            <a:fld id="{1DF5E23C-BFC1-40EC-AF63-1D55C74FB369}" type="slidenum">
              <a:rPr lang="en-GB" smtClean="0"/>
              <a:t>‹#›</a:t>
            </a:fld>
            <a:endParaRPr lang="en-GB"/>
          </a:p>
        </p:txBody>
      </p:sp>
    </p:spTree>
    <p:extLst>
      <p:ext uri="{BB962C8B-B14F-4D97-AF65-F5344CB8AC3E}">
        <p14:creationId xmlns:p14="http://schemas.microsoft.com/office/powerpoint/2010/main" val="2477247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ighlight purpl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605280" y="819638"/>
            <a:ext cx="8940800" cy="5122689"/>
          </a:xfrm>
        </p:spPr>
        <p:txBody>
          <a:bodyPr anchor="ctr"/>
          <a:lstStyle>
            <a:lvl1pPr algn="ctr">
              <a:defRPr sz="5067" spc="-133" baseline="0">
                <a:solidFill>
                  <a:schemeClr val="bg1"/>
                </a:solidFill>
              </a:defRPr>
            </a:lvl1pPr>
          </a:lstStyle>
          <a:p>
            <a:r>
              <a:rPr lang="en-GB"/>
              <a:t>Click to add text</a:t>
            </a:r>
            <a:endParaRPr lang="en-US"/>
          </a:p>
        </p:txBody>
      </p:sp>
    </p:spTree>
    <p:extLst>
      <p:ext uri="{BB962C8B-B14F-4D97-AF65-F5344CB8AC3E}">
        <p14:creationId xmlns:p14="http://schemas.microsoft.com/office/powerpoint/2010/main" val="3388601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ighlight pin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605280" y="819638"/>
            <a:ext cx="8940800" cy="5122689"/>
          </a:xfrm>
        </p:spPr>
        <p:txBody>
          <a:bodyPr anchor="ctr"/>
          <a:lstStyle>
            <a:lvl1pPr algn="ctr">
              <a:defRPr sz="5067" spc="-133" baseline="0">
                <a:solidFill>
                  <a:schemeClr val="bg1"/>
                </a:solidFill>
              </a:defRPr>
            </a:lvl1pPr>
          </a:lstStyle>
          <a:p>
            <a:r>
              <a:rPr lang="en-GB"/>
              <a:t>Click to add text</a:t>
            </a:r>
            <a:endParaRPr lang="en-US"/>
          </a:p>
        </p:txBody>
      </p:sp>
    </p:spTree>
    <p:extLst>
      <p:ext uri="{BB962C8B-B14F-4D97-AF65-F5344CB8AC3E}">
        <p14:creationId xmlns:p14="http://schemas.microsoft.com/office/powerpoint/2010/main" val="9487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ighlight peac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C8E953-2B0E-5F4D-B4A9-DBAA942228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 y="3571"/>
            <a:ext cx="12186361" cy="6854429"/>
          </a:xfrm>
          <a:prstGeom prst="rect">
            <a:avLst/>
          </a:prstGeom>
          <a:solidFill>
            <a:schemeClr val="accent1"/>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642903" y="819638"/>
            <a:ext cx="10842807" cy="5122689"/>
          </a:xfrm>
        </p:spPr>
        <p:txBody>
          <a:bodyPr anchor="ctr"/>
          <a:lstStyle>
            <a:lvl1pPr algn="ctr">
              <a:defRPr sz="5067" spc="-133" baseline="0">
                <a:solidFill>
                  <a:schemeClr val="tx2"/>
                </a:solidFill>
              </a:defRPr>
            </a:lvl1pPr>
          </a:lstStyle>
          <a:p>
            <a:r>
              <a:rPr lang="en-GB"/>
              <a:t>Click to add text</a:t>
            </a:r>
            <a:endParaRPr lang="en-US"/>
          </a:p>
        </p:txBody>
      </p:sp>
    </p:spTree>
    <p:extLst>
      <p:ext uri="{BB962C8B-B14F-4D97-AF65-F5344CB8AC3E}">
        <p14:creationId xmlns:p14="http://schemas.microsoft.com/office/powerpoint/2010/main" val="1507303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ighlight sky">
    <p:spTree>
      <p:nvGrpSpPr>
        <p:cNvPr id="1" name=""/>
        <p:cNvGrpSpPr/>
        <p:nvPr/>
      </p:nvGrpSpPr>
      <p:grpSpPr>
        <a:xfrm>
          <a:off x="0" y="0"/>
          <a:ext cx="0" cy="0"/>
          <a:chOff x="0" y="0"/>
          <a:chExt cx="0" cy="0"/>
        </a:xfrm>
      </p:grpSpPr>
      <p:pic>
        <p:nvPicPr>
          <p:cNvPr id="4" name="Picture 3" descr="A picture containing loop knot, connector&#10;&#10;Description automatically generated">
            <a:extLst>
              <a:ext uri="{FF2B5EF4-FFF2-40B4-BE49-F238E27FC236}">
                <a16:creationId xmlns:a16="http://schemas.microsoft.com/office/drawing/2014/main" id="{5288277C-9E3B-F74B-A914-4F00037A9FE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flipV="1">
            <a:off x="2" y="0"/>
            <a:ext cx="12179300" cy="6858000"/>
          </a:xfrm>
          <a:prstGeom prst="rect">
            <a:avLst/>
          </a:prstGeom>
          <a:solidFill>
            <a:schemeClr val="accent2"/>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818644" y="819638"/>
            <a:ext cx="8483600" cy="5122689"/>
          </a:xfrm>
        </p:spPr>
        <p:txBody>
          <a:bodyPr anchor="ctr"/>
          <a:lstStyle>
            <a:lvl1pPr algn="ctr">
              <a:defRPr sz="5067" spc="-133" baseline="0">
                <a:solidFill>
                  <a:schemeClr val="tx2"/>
                </a:solidFill>
              </a:defRPr>
            </a:lvl1pPr>
          </a:lstStyle>
          <a:p>
            <a:r>
              <a:rPr lang="en-GB"/>
              <a:t>Click to add text</a:t>
            </a:r>
            <a:endParaRPr lang="en-US"/>
          </a:p>
        </p:txBody>
      </p:sp>
    </p:spTree>
    <p:extLst>
      <p:ext uri="{BB962C8B-B14F-4D97-AF65-F5344CB8AC3E}">
        <p14:creationId xmlns:p14="http://schemas.microsoft.com/office/powerpoint/2010/main" val="290122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ighlight gre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C8E953-2B0E-5F4D-B4A9-DBAA942228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0800000">
            <a:off x="8811" y="5363"/>
            <a:ext cx="12174379" cy="6850860"/>
          </a:xfrm>
          <a:prstGeom prst="rect">
            <a:avLst/>
          </a:prstGeom>
          <a:solidFill>
            <a:schemeClr val="accent3"/>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642903" y="819638"/>
            <a:ext cx="10888703" cy="5122689"/>
          </a:xfrm>
        </p:spPr>
        <p:txBody>
          <a:bodyPr anchor="ctr"/>
          <a:lstStyle>
            <a:lvl1pPr algn="ctr">
              <a:defRPr sz="5067" spc="-133" baseline="0">
                <a:solidFill>
                  <a:schemeClr val="tx2"/>
                </a:solidFill>
              </a:defRPr>
            </a:lvl1pPr>
          </a:lstStyle>
          <a:p>
            <a:r>
              <a:rPr lang="en-GB"/>
              <a:t>Click to add title</a:t>
            </a:r>
            <a:endParaRPr lang="en-US"/>
          </a:p>
        </p:txBody>
      </p:sp>
    </p:spTree>
    <p:extLst>
      <p:ext uri="{BB962C8B-B14F-4D97-AF65-F5344CB8AC3E}">
        <p14:creationId xmlns:p14="http://schemas.microsoft.com/office/powerpoint/2010/main" val="155643534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52C8D5-808A-AD43-9AD7-93A320C22B9E}"/>
              </a:ext>
            </a:extLst>
          </p:cNvPr>
          <p:cNvSpPr>
            <a:spLocks noGrp="1"/>
          </p:cNvSpPr>
          <p:nvPr>
            <p:ph type="title"/>
          </p:nvPr>
        </p:nvSpPr>
        <p:spPr>
          <a:xfrm>
            <a:off x="838201" y="366191"/>
            <a:ext cx="10515600" cy="132503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D2FF1F2-78FF-6D46-AE45-B152920BE15F}"/>
              </a:ext>
            </a:extLst>
          </p:cNvPr>
          <p:cNvSpPr>
            <a:spLocks noGrp="1"/>
          </p:cNvSpPr>
          <p:nvPr>
            <p:ph type="body" idx="1"/>
          </p:nvPr>
        </p:nvSpPr>
        <p:spPr>
          <a:xfrm>
            <a:off x="838201" y="1826684"/>
            <a:ext cx="10515600" cy="434974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24889261"/>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747" r:id="rId7"/>
    <p:sldLayoutId id="2147483752" r:id="rId8"/>
    <p:sldLayoutId id="2147483749" r:id="rId9"/>
    <p:sldLayoutId id="2147483750" r:id="rId10"/>
    <p:sldLayoutId id="2147483751" r:id="rId11"/>
    <p:sldLayoutId id="2147483748" r:id="rId12"/>
    <p:sldLayoutId id="2147483753" r:id="rId13"/>
    <p:sldLayoutId id="2147483754" r:id="rId14"/>
    <p:sldLayoutId id="2147483755" r:id="rId15"/>
    <p:sldLayoutId id="2147483756" r:id="rId16"/>
    <p:sldLayoutId id="2147483814" r:id="rId17"/>
    <p:sldLayoutId id="2147483815" r:id="rId18"/>
    <p:sldLayoutId id="2147483826" r:id="rId19"/>
    <p:sldLayoutId id="2147483851" r:id="rId20"/>
    <p:sldLayoutId id="2147483849" r:id="rId21"/>
    <p:sldLayoutId id="2147483694" r:id="rId22"/>
    <p:sldLayoutId id="2147483847" r:id="rId23"/>
    <p:sldLayoutId id="2147483845" r:id="rId24"/>
    <p:sldLayoutId id="2147483827" r:id="rId25"/>
    <p:sldLayoutId id="2147483828" r:id="rId26"/>
    <p:sldLayoutId id="2147483852" r:id="rId27"/>
    <p:sldLayoutId id="2147483850" r:id="rId28"/>
    <p:sldLayoutId id="2147483725" r:id="rId29"/>
    <p:sldLayoutId id="2147483848" r:id="rId30"/>
    <p:sldLayoutId id="2147483846" r:id="rId31"/>
    <p:sldLayoutId id="2147483829" r:id="rId32"/>
    <p:sldLayoutId id="2147483830" r:id="rId33"/>
    <p:sldLayoutId id="2147483831" r:id="rId34"/>
    <p:sldLayoutId id="2147483832" r:id="rId35"/>
    <p:sldLayoutId id="2147483833" r:id="rId36"/>
    <p:sldLayoutId id="2147483834" r:id="rId37"/>
    <p:sldLayoutId id="2147483835" r:id="rId38"/>
    <p:sldLayoutId id="2147483836" r:id="rId39"/>
    <p:sldLayoutId id="2147483837" r:id="rId40"/>
    <p:sldLayoutId id="2147483838" r:id="rId41"/>
    <p:sldLayoutId id="2147483839" r:id="rId42"/>
    <p:sldLayoutId id="2147483840" r:id="rId43"/>
    <p:sldLayoutId id="2147483841" r:id="rId44"/>
    <p:sldLayoutId id="2147483842" r:id="rId45"/>
    <p:sldLayoutId id="2147483843" r:id="rId46"/>
    <p:sldLayoutId id="2147483844" r:id="rId47"/>
    <p:sldLayoutId id="2147483819" r:id="rId48"/>
  </p:sldLayoutIdLst>
  <p:hf hdr="0" ftr="0" dt="0"/>
  <p:txStyles>
    <p:titleStyle>
      <a:lvl1pPr algn="l" defTabSz="1219108" rtl="0" eaLnBrk="1" latinLnBrk="0" hangingPunct="1">
        <a:lnSpc>
          <a:spcPct val="90000"/>
        </a:lnSpc>
        <a:spcBef>
          <a:spcPct val="0"/>
        </a:spcBef>
        <a:buNone/>
        <a:defRPr sz="4800" b="1" i="0" kern="1200">
          <a:solidFill>
            <a:schemeClr val="tx1"/>
          </a:solidFill>
          <a:latin typeface="Mind Meridian" panose="020B0803030507020204" pitchFamily="34" charset="77"/>
          <a:ea typeface="+mj-ea"/>
          <a:cs typeface="Mind Meridian" panose="020B0803030507020204" pitchFamily="34" charset="77"/>
        </a:defRPr>
      </a:lvl1pPr>
    </p:titleStyle>
    <p:bodyStyle>
      <a:lvl1pPr marL="304778" indent="-304778" algn="l" defTabSz="1219108" rtl="0" eaLnBrk="1" latinLnBrk="0" hangingPunct="1">
        <a:lnSpc>
          <a:spcPct val="90000"/>
        </a:lnSpc>
        <a:spcBef>
          <a:spcPts val="1333"/>
        </a:spcBef>
        <a:buFont typeface="Arial" panose="020B0604020202020204" pitchFamily="34" charset="0"/>
        <a:buChar char="•"/>
        <a:defRPr sz="2400" b="0" i="0" kern="1200">
          <a:solidFill>
            <a:schemeClr val="tx1"/>
          </a:solidFill>
          <a:latin typeface="Mind Meridian" panose="020B0803030507020204" pitchFamily="34" charset="77"/>
          <a:ea typeface="+mn-ea"/>
          <a:cs typeface="Mind Meridian" panose="020B0803030507020204" pitchFamily="34" charset="77"/>
        </a:defRPr>
      </a:lvl1pPr>
      <a:lvl2pPr marL="914332" indent="-304778" algn="l" defTabSz="1219108" rtl="0" eaLnBrk="1" latinLnBrk="0" hangingPunct="1">
        <a:lnSpc>
          <a:spcPct val="90000"/>
        </a:lnSpc>
        <a:spcBef>
          <a:spcPts val="667"/>
        </a:spcBef>
        <a:buFont typeface="Arial" panose="020B0604020202020204" pitchFamily="34" charset="0"/>
        <a:buChar char="•"/>
        <a:defRPr sz="2400" b="0" i="0" kern="1200">
          <a:solidFill>
            <a:schemeClr val="tx1"/>
          </a:solidFill>
          <a:latin typeface="Mind Meridian" panose="020B0803030507020204" pitchFamily="34" charset="77"/>
          <a:ea typeface="+mn-ea"/>
          <a:cs typeface="Mind Meridian" panose="020B0803030507020204" pitchFamily="34" charset="77"/>
        </a:defRPr>
      </a:lvl2pPr>
      <a:lvl3pPr marL="1523885" indent="-304778" algn="l" defTabSz="1219108" rtl="0" eaLnBrk="1" latinLnBrk="0" hangingPunct="1">
        <a:lnSpc>
          <a:spcPct val="90000"/>
        </a:lnSpc>
        <a:spcBef>
          <a:spcPts val="667"/>
        </a:spcBef>
        <a:buFont typeface="Arial" panose="020B0604020202020204" pitchFamily="34" charset="0"/>
        <a:buChar char="•"/>
        <a:defRPr sz="2400" b="0" i="0" kern="1200">
          <a:solidFill>
            <a:schemeClr val="tx1"/>
          </a:solidFill>
          <a:latin typeface="Mind Meridian" panose="020B0803030507020204" pitchFamily="34" charset="77"/>
          <a:ea typeface="+mn-ea"/>
          <a:cs typeface="Mind Meridian" panose="020B0803030507020204" pitchFamily="34" charset="77"/>
        </a:defRPr>
      </a:lvl3pPr>
      <a:lvl4pPr marL="2133440" indent="-304778" algn="l" defTabSz="1219108" rtl="0" eaLnBrk="1" latinLnBrk="0" hangingPunct="1">
        <a:lnSpc>
          <a:spcPct val="90000"/>
        </a:lnSpc>
        <a:spcBef>
          <a:spcPts val="667"/>
        </a:spcBef>
        <a:buFont typeface="Arial" panose="020B0604020202020204" pitchFamily="34" charset="0"/>
        <a:buChar char="•"/>
        <a:defRPr sz="2400" b="0" i="0" kern="1200">
          <a:solidFill>
            <a:schemeClr val="tx1"/>
          </a:solidFill>
          <a:latin typeface="Mind Meridian" panose="020B0803030507020204" pitchFamily="34" charset="77"/>
          <a:ea typeface="+mn-ea"/>
          <a:cs typeface="Mind Meridian" panose="020B0803030507020204" pitchFamily="34" charset="77"/>
        </a:defRPr>
      </a:lvl4pPr>
      <a:lvl5pPr marL="2742995" indent="-304778" algn="l" defTabSz="1219108" rtl="0" eaLnBrk="1" latinLnBrk="0" hangingPunct="1">
        <a:lnSpc>
          <a:spcPct val="90000"/>
        </a:lnSpc>
        <a:spcBef>
          <a:spcPts val="667"/>
        </a:spcBef>
        <a:buFont typeface="Arial" panose="020B0604020202020204" pitchFamily="34" charset="0"/>
        <a:buChar char="•"/>
        <a:defRPr sz="2400" b="0" i="0" kern="1200">
          <a:solidFill>
            <a:schemeClr val="tx1"/>
          </a:solidFill>
          <a:latin typeface="Mind Meridian" panose="020B0803030507020204" pitchFamily="34" charset="77"/>
          <a:ea typeface="+mn-ea"/>
          <a:cs typeface="Mind Meridian" panose="020B0803030507020204" pitchFamily="34" charset="77"/>
        </a:defRPr>
      </a:lvl5pPr>
      <a:lvl6pPr marL="3352548" indent="-304778" algn="l" defTabSz="121910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104" indent="-304778" algn="l" defTabSz="121910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658" indent="-304778" algn="l" defTabSz="121910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212" indent="-304778" algn="l" defTabSz="121910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08" rtl="0" eaLnBrk="1" latinLnBrk="0" hangingPunct="1">
        <a:defRPr sz="2400" kern="1200">
          <a:solidFill>
            <a:schemeClr val="tx1"/>
          </a:solidFill>
          <a:latin typeface="+mn-lt"/>
          <a:ea typeface="+mn-ea"/>
          <a:cs typeface="+mn-cs"/>
        </a:defRPr>
      </a:lvl1pPr>
      <a:lvl2pPr marL="609555" algn="l" defTabSz="1219108" rtl="0" eaLnBrk="1" latinLnBrk="0" hangingPunct="1">
        <a:defRPr sz="2400" kern="1200">
          <a:solidFill>
            <a:schemeClr val="tx1"/>
          </a:solidFill>
          <a:latin typeface="+mn-lt"/>
          <a:ea typeface="+mn-ea"/>
          <a:cs typeface="+mn-cs"/>
        </a:defRPr>
      </a:lvl2pPr>
      <a:lvl3pPr marL="1219108" algn="l" defTabSz="1219108" rtl="0" eaLnBrk="1" latinLnBrk="0" hangingPunct="1">
        <a:defRPr sz="2400" kern="1200">
          <a:solidFill>
            <a:schemeClr val="tx1"/>
          </a:solidFill>
          <a:latin typeface="+mn-lt"/>
          <a:ea typeface="+mn-ea"/>
          <a:cs typeface="+mn-cs"/>
        </a:defRPr>
      </a:lvl3pPr>
      <a:lvl4pPr marL="1828664" algn="l" defTabSz="1219108" rtl="0" eaLnBrk="1" latinLnBrk="0" hangingPunct="1">
        <a:defRPr sz="2400" kern="1200">
          <a:solidFill>
            <a:schemeClr val="tx1"/>
          </a:solidFill>
          <a:latin typeface="+mn-lt"/>
          <a:ea typeface="+mn-ea"/>
          <a:cs typeface="+mn-cs"/>
        </a:defRPr>
      </a:lvl4pPr>
      <a:lvl5pPr marL="2438218" algn="l" defTabSz="1219108" rtl="0" eaLnBrk="1" latinLnBrk="0" hangingPunct="1">
        <a:defRPr sz="2400" kern="1200">
          <a:solidFill>
            <a:schemeClr val="tx1"/>
          </a:solidFill>
          <a:latin typeface="+mn-lt"/>
          <a:ea typeface="+mn-ea"/>
          <a:cs typeface="+mn-cs"/>
        </a:defRPr>
      </a:lvl5pPr>
      <a:lvl6pPr marL="3047772" algn="l" defTabSz="1219108" rtl="0" eaLnBrk="1" latinLnBrk="0" hangingPunct="1">
        <a:defRPr sz="2400" kern="1200">
          <a:solidFill>
            <a:schemeClr val="tx1"/>
          </a:solidFill>
          <a:latin typeface="+mn-lt"/>
          <a:ea typeface="+mn-ea"/>
          <a:cs typeface="+mn-cs"/>
        </a:defRPr>
      </a:lvl6pPr>
      <a:lvl7pPr marL="3657325" algn="l" defTabSz="1219108" rtl="0" eaLnBrk="1" latinLnBrk="0" hangingPunct="1">
        <a:defRPr sz="2400" kern="1200">
          <a:solidFill>
            <a:schemeClr val="tx1"/>
          </a:solidFill>
          <a:latin typeface="+mn-lt"/>
          <a:ea typeface="+mn-ea"/>
          <a:cs typeface="+mn-cs"/>
        </a:defRPr>
      </a:lvl7pPr>
      <a:lvl8pPr marL="4266880" algn="l" defTabSz="1219108" rtl="0" eaLnBrk="1" latinLnBrk="0" hangingPunct="1">
        <a:defRPr sz="2400" kern="1200">
          <a:solidFill>
            <a:schemeClr val="tx1"/>
          </a:solidFill>
          <a:latin typeface="+mn-lt"/>
          <a:ea typeface="+mn-ea"/>
          <a:cs typeface="+mn-cs"/>
        </a:defRPr>
      </a:lvl8pPr>
      <a:lvl9pPr marL="4876435" algn="l" defTabSz="1219108"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zbJyCVsBTS4&amp;time_continue=4&amp;source_ve_path=MjM4NTE&amp;embeds_referring_euri=https%3A%2F%2Fukc-powerpoint.officeapps.live.com%2F"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mpDVRwECPCE"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6E149961-646A-486B-9984-79967917AF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18" y="1428030"/>
            <a:ext cx="6085320" cy="3586631"/>
          </a:xfrm>
          <a:prstGeom prst="rect">
            <a:avLst/>
          </a:prstGeom>
        </p:spPr>
      </p:pic>
    </p:spTree>
    <p:extLst>
      <p:ext uri="{BB962C8B-B14F-4D97-AF65-F5344CB8AC3E}">
        <p14:creationId xmlns:p14="http://schemas.microsoft.com/office/powerpoint/2010/main" val="2353394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A9398-A4CF-9B73-1142-46F5764F33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29466A-DC80-C438-84D8-75158033DC04}"/>
              </a:ext>
            </a:extLst>
          </p:cNvPr>
          <p:cNvSpPr>
            <a:spLocks noGrp="1"/>
          </p:cNvSpPr>
          <p:nvPr>
            <p:ph type="ctrTitle"/>
          </p:nvPr>
        </p:nvSpPr>
        <p:spPr>
          <a:xfrm>
            <a:off x="319275" y="539578"/>
            <a:ext cx="7432868" cy="1688986"/>
          </a:xfrm>
        </p:spPr>
        <p:txBody>
          <a:bodyPr vert="horz" lIns="91440" tIns="45720" rIns="91440" bIns="45720" rtlCol="0" anchor="ctr">
            <a:noAutofit/>
          </a:bodyPr>
          <a:lstStyle/>
          <a:p>
            <a:pPr algn="l">
              <a:lnSpc>
                <a:spcPct val="150000"/>
              </a:lnSpc>
            </a:pPr>
            <a:r>
              <a:rPr lang="en-GB" sz="3600">
                <a:latin typeface="Mind Meridian"/>
              </a:rPr>
              <a:t>Support for children and young people through West Sussex Mind</a:t>
            </a:r>
            <a:endParaRPr lang="en-GB" sz="3600"/>
          </a:p>
        </p:txBody>
      </p:sp>
      <p:sp>
        <p:nvSpPr>
          <p:cNvPr id="5" name="TextBox 4">
            <a:extLst>
              <a:ext uri="{FF2B5EF4-FFF2-40B4-BE49-F238E27FC236}">
                <a16:creationId xmlns:a16="http://schemas.microsoft.com/office/drawing/2014/main" id="{CCB224B0-FB2C-91D7-CDB8-28D5172D932A}"/>
              </a:ext>
            </a:extLst>
          </p:cNvPr>
          <p:cNvSpPr txBox="1"/>
          <p:nvPr/>
        </p:nvSpPr>
        <p:spPr>
          <a:xfrm>
            <a:off x="317574" y="2476106"/>
            <a:ext cx="7829113" cy="3354765"/>
          </a:xfrm>
          <a:prstGeom prst="rect">
            <a:avLst/>
          </a:prstGeom>
          <a:noFill/>
        </p:spPr>
        <p:txBody>
          <a:bodyPr wrap="square" lIns="91440" tIns="45720" rIns="91440" bIns="45720" anchor="t">
            <a:spAutoFit/>
          </a:bodyPr>
          <a:lstStyle/>
          <a:p>
            <a:endParaRPr lang="en-GB">
              <a:solidFill>
                <a:srgbClr val="1300C1"/>
              </a:solidFill>
              <a:latin typeface="Mind Meridian" panose="020B0503030507020204" pitchFamily="34" charset="0"/>
              <a:ea typeface="Calibri"/>
              <a:cs typeface="Mind Meridian" panose="020B0503030507020204" pitchFamily="34" charset="0"/>
            </a:endParaRPr>
          </a:p>
          <a:p>
            <a:endParaRPr lang="en-GB" sz="2800">
              <a:solidFill>
                <a:srgbClr val="1300C1"/>
              </a:solidFill>
              <a:latin typeface="Mind Meridian" panose="020B0503030507020204" pitchFamily="34" charset="0"/>
              <a:ea typeface="Calibri"/>
              <a:cs typeface="Mind Meridian" panose="020B0503030507020204" pitchFamily="34" charset="0"/>
            </a:endParaRPr>
          </a:p>
          <a:p>
            <a:r>
              <a:rPr lang="en-GB" sz="2800">
                <a:solidFill>
                  <a:srgbClr val="1300C1"/>
                </a:solidFill>
                <a:latin typeface="Mind Meridian"/>
                <a:ea typeface="Calibri"/>
                <a:cs typeface="Mind Meridian" panose="020B0503030507020204" pitchFamily="34" charset="0"/>
              </a:rPr>
              <a:t>Be OK Service for 16 – 18 in the community</a:t>
            </a:r>
          </a:p>
          <a:p>
            <a:endParaRPr lang="en-GB" sz="2800">
              <a:solidFill>
                <a:srgbClr val="1300C1"/>
              </a:solidFill>
              <a:latin typeface="Mind Meridian"/>
              <a:ea typeface="Calibri"/>
              <a:cs typeface="Mind Meridian" panose="020B0503030507020204" pitchFamily="34" charset="0"/>
            </a:endParaRPr>
          </a:p>
          <a:p>
            <a:r>
              <a:rPr lang="en-GB" sz="2800">
                <a:solidFill>
                  <a:srgbClr val="1300C1"/>
                </a:solidFill>
                <a:latin typeface="Mind Meridian"/>
                <a:ea typeface="Calibri"/>
                <a:cs typeface="Mind Meridian" panose="020B0503030507020204" pitchFamily="34" charset="0"/>
              </a:rPr>
              <a:t>CYP (Children and Young People Service) </a:t>
            </a:r>
            <a:endParaRPr lang="en-GB" sz="2800">
              <a:solidFill>
                <a:srgbClr val="000000"/>
              </a:solidFill>
              <a:latin typeface="Calibri" panose="020F0502020204030204"/>
              <a:ea typeface="Calibri"/>
              <a:cs typeface="Calibri"/>
            </a:endParaRPr>
          </a:p>
          <a:p>
            <a:r>
              <a:rPr lang="en-GB" sz="2800">
                <a:solidFill>
                  <a:srgbClr val="1300C1"/>
                </a:solidFill>
                <a:latin typeface="Mind Meridian"/>
                <a:ea typeface="Calibri"/>
                <a:cs typeface="Mind Meridian" panose="020B0503030507020204" pitchFamily="34" charset="0"/>
              </a:rPr>
              <a:t>in some GP practices for </a:t>
            </a:r>
            <a:r>
              <a:rPr lang="en-GB" sz="2800">
                <a:solidFill>
                  <a:srgbClr val="1300C1"/>
                </a:solidFill>
                <a:latin typeface="Mind Meridian"/>
                <a:ea typeface="+mn-lt"/>
                <a:cs typeface="+mn-lt"/>
              </a:rPr>
              <a:t>8 - 18 year olds </a:t>
            </a:r>
            <a:endParaRPr lang="en-GB" sz="2800">
              <a:latin typeface="Mind Meridian"/>
              <a:ea typeface="+mn-lt"/>
              <a:cs typeface="+mn-lt"/>
            </a:endParaRPr>
          </a:p>
          <a:p>
            <a:endParaRPr lang="en-GB" sz="1800">
              <a:solidFill>
                <a:srgbClr val="1300C1"/>
              </a:solidFill>
              <a:latin typeface="Mind Meridian" panose="020B0503030507020204" pitchFamily="34" charset="0"/>
              <a:ea typeface="Calibri"/>
              <a:cs typeface="Mind Meridian" panose="020B0503030507020204" pitchFamily="34" charset="0"/>
            </a:endParaRPr>
          </a:p>
          <a:p>
            <a:pPr marL="342900" indent="-342900">
              <a:buFont typeface="Arial"/>
              <a:buChar char="•"/>
            </a:pPr>
            <a:endParaRPr lang="en-GB" sz="1800">
              <a:solidFill>
                <a:srgbClr val="1300C1"/>
              </a:solidFill>
              <a:latin typeface="Mind Meridian" panose="020B0503030507020204" pitchFamily="34" charset="0"/>
              <a:ea typeface="Calibri"/>
              <a:cs typeface="Mind Meridian" panose="020B0503030507020204" pitchFamily="34" charset="0"/>
            </a:endParaRPr>
          </a:p>
          <a:p>
            <a:pPr marL="342900" indent="-342900">
              <a:buFont typeface="Arial"/>
              <a:buChar char="•"/>
            </a:pPr>
            <a:endParaRPr lang="en-GB" sz="1800">
              <a:solidFill>
                <a:srgbClr val="1300C1"/>
              </a:solidFill>
              <a:latin typeface="Mind Meridian" panose="020B0503030507020204" pitchFamily="34" charset="0"/>
              <a:ea typeface="Calibri"/>
              <a:cs typeface="Mind Meridian" panose="020B0503030507020204" pitchFamily="34" charset="0"/>
            </a:endParaRPr>
          </a:p>
        </p:txBody>
      </p:sp>
      <p:pic>
        <p:nvPicPr>
          <p:cNvPr id="4" name="Picture 3" descr="A person looking to the side&#10;&#10;AI-generated content may be incorrect.">
            <a:extLst>
              <a:ext uri="{FF2B5EF4-FFF2-40B4-BE49-F238E27FC236}">
                <a16:creationId xmlns:a16="http://schemas.microsoft.com/office/drawing/2014/main" id="{7F02A267-E169-F96A-8C84-3F355FA71F6F}"/>
              </a:ext>
            </a:extLst>
          </p:cNvPr>
          <p:cNvPicPr>
            <a:picLocks noChangeAspect="1"/>
          </p:cNvPicPr>
          <p:nvPr/>
        </p:nvPicPr>
        <p:blipFill>
          <a:blip r:embed="rId3"/>
          <a:stretch>
            <a:fillRect/>
          </a:stretch>
        </p:blipFill>
        <p:spPr>
          <a:xfrm>
            <a:off x="8333851" y="0"/>
            <a:ext cx="3858674" cy="6858000"/>
          </a:xfrm>
          <a:prstGeom prst="rect">
            <a:avLst/>
          </a:prstGeom>
        </p:spPr>
      </p:pic>
    </p:spTree>
    <p:extLst>
      <p:ext uri="{BB962C8B-B14F-4D97-AF65-F5344CB8AC3E}">
        <p14:creationId xmlns:p14="http://schemas.microsoft.com/office/powerpoint/2010/main" val="1684705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A188A-57D8-0B26-7310-A69148D173F5}"/>
            </a:ext>
          </a:extLst>
        </p:cNvPr>
        <p:cNvGrpSpPr/>
        <p:nvPr/>
      </p:nvGrpSpPr>
      <p:grpSpPr>
        <a:xfrm>
          <a:off x="0" y="0"/>
          <a:ext cx="0" cy="0"/>
          <a:chOff x="0" y="0"/>
          <a:chExt cx="0" cy="0"/>
        </a:xfrm>
      </p:grpSpPr>
      <p:pic>
        <p:nvPicPr>
          <p:cNvPr id="5" name="Picture 4" descr="A group of logos with text&#10;&#10;AI-generated content may be incorrect.">
            <a:extLst>
              <a:ext uri="{FF2B5EF4-FFF2-40B4-BE49-F238E27FC236}">
                <a16:creationId xmlns:a16="http://schemas.microsoft.com/office/drawing/2014/main" id="{3E0973C8-9D8E-6287-5E06-44AAA1C8D0FF}"/>
              </a:ext>
            </a:extLst>
          </p:cNvPr>
          <p:cNvPicPr>
            <a:picLocks noChangeAspect="1"/>
          </p:cNvPicPr>
          <p:nvPr/>
        </p:nvPicPr>
        <p:blipFill>
          <a:blip r:embed="rId3"/>
          <a:stretch>
            <a:fillRect/>
          </a:stretch>
        </p:blipFill>
        <p:spPr>
          <a:xfrm>
            <a:off x="0" y="52548"/>
            <a:ext cx="12192000" cy="6800530"/>
          </a:xfrm>
          <a:prstGeom prst="rect">
            <a:avLst/>
          </a:prstGeom>
        </p:spPr>
      </p:pic>
    </p:spTree>
    <p:extLst>
      <p:ext uri="{BB962C8B-B14F-4D97-AF65-F5344CB8AC3E}">
        <p14:creationId xmlns:p14="http://schemas.microsoft.com/office/powerpoint/2010/main" val="4134246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790D2-E2D4-4615-C21C-CCEAD90ABABF}"/>
              </a:ext>
            </a:extLst>
          </p:cNvPr>
          <p:cNvSpPr>
            <a:spLocks noGrp="1"/>
          </p:cNvSpPr>
          <p:nvPr>
            <p:ph type="ctrTitle"/>
          </p:nvPr>
        </p:nvSpPr>
        <p:spPr>
          <a:xfrm>
            <a:off x="5131558" y="1259332"/>
            <a:ext cx="6660348" cy="3284192"/>
          </a:xfrm>
        </p:spPr>
        <p:txBody>
          <a:bodyPr vert="horz" lIns="91440" tIns="45720" rIns="91440" bIns="45720" rtlCol="0" anchor="ctr">
            <a:noAutofit/>
          </a:bodyPr>
          <a:lstStyle/>
          <a:p>
            <a:pPr>
              <a:lnSpc>
                <a:spcPct val="150000"/>
              </a:lnSpc>
            </a:pPr>
            <a:br>
              <a:rPr lang="en-GB" sz="3600">
                <a:latin typeface="Mind Meridian"/>
              </a:rPr>
            </a:br>
            <a:endParaRPr lang="en-GB" sz="3600"/>
          </a:p>
          <a:p>
            <a:pPr>
              <a:lnSpc>
                <a:spcPct val="150000"/>
              </a:lnSpc>
            </a:pPr>
            <a:r>
              <a:rPr lang="en-GB" sz="2200" b="0">
                <a:latin typeface="Mind Meridian"/>
              </a:rPr>
              <a:t>Text </a:t>
            </a:r>
            <a:r>
              <a:rPr lang="en-GB" sz="2200">
                <a:latin typeface="Mind Meridian"/>
              </a:rPr>
              <a:t>SHOUT </a:t>
            </a:r>
            <a:r>
              <a:rPr lang="en-GB" sz="2200" b="0">
                <a:latin typeface="Mind Meridian"/>
              </a:rPr>
              <a:t>to </a:t>
            </a:r>
            <a:r>
              <a:rPr lang="en-GB" sz="2200">
                <a:latin typeface="Mind Meridian"/>
              </a:rPr>
              <a:t>85258 </a:t>
            </a:r>
            <a:r>
              <a:rPr lang="en-GB" sz="2200" b="0">
                <a:latin typeface="Mind Meridian"/>
              </a:rPr>
              <a:t>to contact the Shout </a:t>
            </a:r>
            <a:r>
              <a:rPr lang="en-GB" sz="2200" b="0" err="1">
                <a:latin typeface="Mind Meridian"/>
              </a:rPr>
              <a:t>textline</a:t>
            </a:r>
            <a:endParaRPr lang="en-GB" sz="2200"/>
          </a:p>
          <a:p>
            <a:pPr>
              <a:lnSpc>
                <a:spcPct val="150000"/>
              </a:lnSpc>
            </a:pPr>
            <a:r>
              <a:rPr lang="en-GB" sz="2200" b="0">
                <a:latin typeface="Mind Meridian"/>
              </a:rPr>
              <a:t>Call </a:t>
            </a:r>
            <a:r>
              <a:rPr lang="en-GB" sz="2200">
                <a:latin typeface="Mind Meridian"/>
              </a:rPr>
              <a:t>HOPELINE247</a:t>
            </a:r>
            <a:r>
              <a:rPr lang="en-GB" sz="2200" b="0">
                <a:latin typeface="Mind Meridian"/>
              </a:rPr>
              <a:t> on </a:t>
            </a:r>
            <a:r>
              <a:rPr lang="en-GB" sz="2200">
                <a:latin typeface="Mind Meridian"/>
              </a:rPr>
              <a:t>0300 102 2470</a:t>
            </a:r>
            <a:r>
              <a:rPr lang="en-GB" sz="2200" b="0">
                <a:latin typeface="Mind Meridian"/>
              </a:rPr>
              <a:t> or the </a:t>
            </a:r>
            <a:br>
              <a:rPr lang="en-GB" sz="2200" b="0">
                <a:latin typeface="Mind Meridian"/>
              </a:rPr>
            </a:br>
            <a:r>
              <a:rPr lang="en-GB" sz="2200">
                <a:latin typeface="Mind Meridian"/>
              </a:rPr>
              <a:t>NHS </a:t>
            </a:r>
            <a:r>
              <a:rPr lang="en-GB" sz="2200" b="0">
                <a:latin typeface="Mind Meridian"/>
              </a:rPr>
              <a:t>on </a:t>
            </a:r>
            <a:r>
              <a:rPr lang="en-GB" sz="2200">
                <a:latin typeface="Mind Meridian"/>
              </a:rPr>
              <a:t>111 </a:t>
            </a:r>
            <a:r>
              <a:rPr lang="en-GB" sz="2200" b="0">
                <a:latin typeface="Mind Meridian"/>
              </a:rPr>
              <a:t>and select option 2</a:t>
            </a:r>
            <a:endParaRPr lang="en-GB" sz="2200"/>
          </a:p>
          <a:p>
            <a:pPr>
              <a:lnSpc>
                <a:spcPct val="150000"/>
              </a:lnSpc>
            </a:pPr>
            <a:r>
              <a:rPr lang="en-GB" sz="2200" b="0">
                <a:latin typeface="Mind Meridian"/>
              </a:rPr>
              <a:t>Contact </a:t>
            </a:r>
            <a:r>
              <a:rPr lang="en-GB" sz="2200">
                <a:latin typeface="Mind Meridian"/>
              </a:rPr>
              <a:t>Childline</a:t>
            </a:r>
            <a:r>
              <a:rPr lang="en-GB" sz="2200" b="0">
                <a:latin typeface="Mind Meridian"/>
              </a:rPr>
              <a:t> by using 1-2-1 chat or calling</a:t>
            </a:r>
            <a:r>
              <a:rPr lang="en-GB" sz="2200">
                <a:latin typeface="Mind Meridian"/>
              </a:rPr>
              <a:t> 0800 1111</a:t>
            </a:r>
            <a:br>
              <a:rPr lang="en-GB" sz="2200">
                <a:latin typeface="Mind Meridian"/>
              </a:rPr>
            </a:br>
            <a:br>
              <a:rPr lang="en-GB" sz="2200" b="0">
                <a:latin typeface="Mind Meridian"/>
              </a:rPr>
            </a:br>
            <a:r>
              <a:rPr lang="en-GB" sz="2200">
                <a:latin typeface="Mind Meridian"/>
              </a:rPr>
              <a:t>If you feel like you may try to attempt suicide, or you or someone else is seriously hurt:</a:t>
            </a:r>
            <a:endParaRPr lang="en-GB" sz="2200"/>
          </a:p>
          <a:p>
            <a:pPr>
              <a:lnSpc>
                <a:spcPct val="150000"/>
              </a:lnSpc>
            </a:pPr>
            <a:r>
              <a:rPr lang="en-GB" sz="2200" b="0">
                <a:latin typeface="Mind Meridian"/>
              </a:rPr>
              <a:t>Call </a:t>
            </a:r>
            <a:r>
              <a:rPr lang="en-GB" sz="2200">
                <a:latin typeface="Mind Meridian"/>
              </a:rPr>
              <a:t>999 </a:t>
            </a:r>
            <a:r>
              <a:rPr lang="en-GB" sz="2200" b="0">
                <a:latin typeface="Mind Meridian"/>
              </a:rPr>
              <a:t>and ask for an ambulance</a:t>
            </a:r>
            <a:endParaRPr lang="en-GB" sz="2200"/>
          </a:p>
          <a:p>
            <a:pPr>
              <a:lnSpc>
                <a:spcPct val="150000"/>
              </a:lnSpc>
            </a:pPr>
            <a:r>
              <a:rPr lang="en-GB" sz="2200" b="0">
                <a:latin typeface="Mind Meridian"/>
              </a:rPr>
              <a:t>Tell an adult you trust and ask them to call </a:t>
            </a:r>
            <a:r>
              <a:rPr lang="en-GB" sz="2200">
                <a:latin typeface="Mind Meridian"/>
              </a:rPr>
              <a:t>999 </a:t>
            </a:r>
            <a:r>
              <a:rPr lang="en-GB" sz="2200" b="0">
                <a:latin typeface="Mind Meridian"/>
              </a:rPr>
              <a:t>for help</a:t>
            </a:r>
            <a:endParaRPr lang="en-GB" sz="2200"/>
          </a:p>
        </p:txBody>
      </p:sp>
      <p:pic>
        <p:nvPicPr>
          <p:cNvPr id="7" name="Picture 6" descr="A person looking at a cellphone&#10;&#10;AI-generated content may be incorrect.">
            <a:extLst>
              <a:ext uri="{FF2B5EF4-FFF2-40B4-BE49-F238E27FC236}">
                <a16:creationId xmlns:a16="http://schemas.microsoft.com/office/drawing/2014/main" id="{B7054A1B-5D1C-FC74-1C7F-224AA98F450E}"/>
              </a:ext>
            </a:extLst>
          </p:cNvPr>
          <p:cNvPicPr>
            <a:picLocks noChangeAspect="1"/>
          </p:cNvPicPr>
          <p:nvPr/>
        </p:nvPicPr>
        <p:blipFill>
          <a:blip r:embed="rId3"/>
          <a:srcRect l="29548" r="25376"/>
          <a:stretch>
            <a:fillRect/>
          </a:stretch>
        </p:blipFill>
        <p:spPr>
          <a:xfrm>
            <a:off x="1758" y="0"/>
            <a:ext cx="4635333" cy="6858000"/>
          </a:xfrm>
          <a:prstGeom prst="rect">
            <a:avLst/>
          </a:prstGeom>
        </p:spPr>
      </p:pic>
      <p:sp>
        <p:nvSpPr>
          <p:cNvPr id="8" name="TextBox 7">
            <a:extLst>
              <a:ext uri="{FF2B5EF4-FFF2-40B4-BE49-F238E27FC236}">
                <a16:creationId xmlns:a16="http://schemas.microsoft.com/office/drawing/2014/main" id="{F1D94CE2-834C-E3AD-F42E-B93FBA582490}"/>
              </a:ext>
            </a:extLst>
          </p:cNvPr>
          <p:cNvSpPr txBox="1"/>
          <p:nvPr/>
        </p:nvSpPr>
        <p:spPr>
          <a:xfrm>
            <a:off x="4738687" y="333375"/>
            <a:ext cx="744140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600" b="1" i="0" u="none" strike="noStrike" baseline="0">
                <a:solidFill>
                  <a:srgbClr val="1300C1"/>
                </a:solidFill>
                <a:latin typeface="Mind Meridian"/>
              </a:rPr>
              <a:t>Emergency Support Lines:</a:t>
            </a:r>
            <a:endParaRPr lang="en-GB"/>
          </a:p>
          <a:p>
            <a:pPr algn="ctr"/>
            <a:endParaRPr lang="en-GB"/>
          </a:p>
        </p:txBody>
      </p:sp>
    </p:spTree>
    <p:extLst>
      <p:ext uri="{BB962C8B-B14F-4D97-AF65-F5344CB8AC3E}">
        <p14:creationId xmlns:p14="http://schemas.microsoft.com/office/powerpoint/2010/main" val="286122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13E06-B4A2-6EDB-9F1E-542274320C77}"/>
              </a:ext>
            </a:extLst>
          </p:cNvPr>
          <p:cNvSpPr>
            <a:spLocks noGrp="1"/>
          </p:cNvSpPr>
          <p:nvPr>
            <p:ph type="ctrTitle"/>
          </p:nvPr>
        </p:nvSpPr>
        <p:spPr>
          <a:xfrm>
            <a:off x="3119403" y="4173"/>
            <a:ext cx="5947610" cy="1419846"/>
          </a:xfrm>
        </p:spPr>
        <p:txBody>
          <a:bodyPr/>
          <a:lstStyle/>
          <a:p>
            <a:r>
              <a:rPr lang="en-GB" sz="5050">
                <a:latin typeface="Mind Meridian"/>
              </a:rPr>
              <a:t>Service User Story</a:t>
            </a:r>
            <a:endParaRPr lang="en-GB"/>
          </a:p>
        </p:txBody>
      </p:sp>
      <p:sp>
        <p:nvSpPr>
          <p:cNvPr id="4" name="TextBox 3">
            <a:extLst>
              <a:ext uri="{FF2B5EF4-FFF2-40B4-BE49-F238E27FC236}">
                <a16:creationId xmlns:a16="http://schemas.microsoft.com/office/drawing/2014/main" id="{2EEAD42A-6B2B-8C7E-5641-F154F5CDFC24}"/>
              </a:ext>
            </a:extLst>
          </p:cNvPr>
          <p:cNvSpPr txBox="1"/>
          <p:nvPr/>
        </p:nvSpPr>
        <p:spPr>
          <a:xfrm>
            <a:off x="2418521" y="3274391"/>
            <a:ext cx="735495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hlinkClick r:id="rId3"/>
              </a:rPr>
              <a:t>https://www.youtube.com/watch?v=zbJyCVsBTS4&amp;time_continue=4&amp;source_ve_path=MjM4NTE&amp;embeds_referring_euri=https%3A%2F%2Fukc-powerpoint.officeapps.live.com%2F</a:t>
            </a:r>
            <a:r>
              <a:rPr lang="en-US" dirty="0"/>
              <a:t> </a:t>
            </a:r>
            <a:endParaRPr lang="en-US"/>
          </a:p>
        </p:txBody>
      </p:sp>
      <p:sp>
        <p:nvSpPr>
          <p:cNvPr id="6" name="Title 1">
            <a:extLst>
              <a:ext uri="{FF2B5EF4-FFF2-40B4-BE49-F238E27FC236}">
                <a16:creationId xmlns:a16="http://schemas.microsoft.com/office/drawing/2014/main" id="{19BE7876-A4E8-11A6-4946-17E066FFCC1E}"/>
              </a:ext>
            </a:extLst>
          </p:cNvPr>
          <p:cNvSpPr txBox="1">
            <a:spLocks/>
          </p:cNvSpPr>
          <p:nvPr/>
        </p:nvSpPr>
        <p:spPr>
          <a:xfrm>
            <a:off x="3437455" y="2310051"/>
            <a:ext cx="5307088" cy="624717"/>
          </a:xfrm>
          <a:prstGeom prst="rect">
            <a:avLst/>
          </a:prstGeom>
        </p:spPr>
        <p:txBody>
          <a:bodyPr vert="horz" lIns="91440" tIns="45720" rIns="91440" bIns="45720" rtlCol="0" anchor="ctr">
            <a:normAutofit/>
          </a:bodyPr>
          <a:lstStyle>
            <a:lvl1pPr algn="ctr" defTabSz="1219108" rtl="0" eaLnBrk="1" latinLnBrk="0" hangingPunct="1">
              <a:lnSpc>
                <a:spcPct val="90000"/>
              </a:lnSpc>
              <a:spcBef>
                <a:spcPct val="0"/>
              </a:spcBef>
              <a:buNone/>
              <a:defRPr sz="5067" b="1" i="0" kern="1200" spc="-133" baseline="0">
                <a:solidFill>
                  <a:schemeClr val="tx2"/>
                </a:solidFill>
                <a:latin typeface="Mind Meridian" panose="020B0803030507020204" pitchFamily="34" charset="77"/>
                <a:ea typeface="+mj-ea"/>
                <a:cs typeface="Mind Meridian" panose="020B0803030507020204" pitchFamily="34" charset="77"/>
              </a:defRPr>
            </a:lvl1pPr>
          </a:lstStyle>
          <a:p>
            <a:r>
              <a:rPr lang="en-GB" sz="3600">
                <a:latin typeface="Mind Meridian"/>
              </a:rPr>
              <a:t>Click the link below:</a:t>
            </a:r>
            <a:endParaRPr lang="en-US" sz="3600"/>
          </a:p>
        </p:txBody>
      </p:sp>
    </p:spTree>
    <p:extLst>
      <p:ext uri="{BB962C8B-B14F-4D97-AF65-F5344CB8AC3E}">
        <p14:creationId xmlns:p14="http://schemas.microsoft.com/office/powerpoint/2010/main" val="2932346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7424B7F-1506-E93F-5A9E-19CCB21B90CA}"/>
              </a:ext>
            </a:extLst>
          </p:cNvPr>
          <p:cNvSpPr>
            <a:spLocks noGrp="1"/>
          </p:cNvSpPr>
          <p:nvPr>
            <p:ph type="title"/>
          </p:nvPr>
        </p:nvSpPr>
        <p:spPr>
          <a:xfrm>
            <a:off x="1019436" y="1442908"/>
            <a:ext cx="8649393" cy="3507297"/>
          </a:xfrm>
        </p:spPr>
        <p:txBody>
          <a:bodyPr/>
          <a:lstStyle/>
          <a:p>
            <a:r>
              <a:rPr lang="en-GB">
                <a:solidFill>
                  <a:schemeClr val="tx2"/>
                </a:solidFill>
              </a:rPr>
              <a:t>3 in 5 young people have either experienced a mental health problem themselves, or are close to someone who has. </a:t>
            </a:r>
          </a:p>
        </p:txBody>
      </p:sp>
    </p:spTree>
    <p:extLst>
      <p:ext uri="{BB962C8B-B14F-4D97-AF65-F5344CB8AC3E}">
        <p14:creationId xmlns:p14="http://schemas.microsoft.com/office/powerpoint/2010/main" val="4142384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06ABB6-9182-FB66-0DE9-E4794DB1EC15}"/>
              </a:ext>
            </a:extLst>
          </p:cNvPr>
          <p:cNvSpPr>
            <a:spLocks noGrp="1"/>
          </p:cNvSpPr>
          <p:nvPr>
            <p:ph type="ctrTitle"/>
          </p:nvPr>
        </p:nvSpPr>
        <p:spPr>
          <a:xfrm>
            <a:off x="186260" y="114300"/>
            <a:ext cx="8202707" cy="1909763"/>
          </a:xfrm>
        </p:spPr>
        <p:txBody>
          <a:bodyPr/>
          <a:lstStyle/>
          <a:p>
            <a:r>
              <a:rPr lang="en-GB" sz="5050">
                <a:latin typeface="Mind Meridian"/>
              </a:rPr>
              <a:t>How mental health impacts young people</a:t>
            </a:r>
            <a:endParaRPr lang="en-GB"/>
          </a:p>
        </p:txBody>
      </p:sp>
      <p:sp>
        <p:nvSpPr>
          <p:cNvPr id="4" name="Content Placeholder 3">
            <a:extLst>
              <a:ext uri="{FF2B5EF4-FFF2-40B4-BE49-F238E27FC236}">
                <a16:creationId xmlns:a16="http://schemas.microsoft.com/office/drawing/2014/main" id="{1C11A10B-ED35-8553-E9E1-E87DC507F71F}"/>
              </a:ext>
            </a:extLst>
          </p:cNvPr>
          <p:cNvSpPr>
            <a:spLocks noGrp="1"/>
          </p:cNvSpPr>
          <p:nvPr>
            <p:ph type="subTitle" idx="1"/>
          </p:nvPr>
        </p:nvSpPr>
        <p:spPr>
          <a:xfrm>
            <a:off x="214275" y="2024063"/>
            <a:ext cx="9144000" cy="681280"/>
          </a:xfrm>
        </p:spPr>
        <p:txBody>
          <a:bodyPr vert="horz" lIns="91440" tIns="45720" rIns="91440" bIns="45720" rtlCol="0" anchor="t">
            <a:noAutofit/>
          </a:bodyPr>
          <a:lstStyle/>
          <a:p>
            <a:pPr marL="10160" indent="0">
              <a:lnSpc>
                <a:spcPct val="150000"/>
              </a:lnSpc>
              <a:buNone/>
            </a:pPr>
            <a:r>
              <a:rPr lang="en-GB" sz="2100">
                <a:latin typeface="Mind Meridian"/>
                <a:cs typeface="Mind Meridian" panose="020B0503030507020204" pitchFamily="34" charset="0"/>
              </a:rPr>
              <a:t>We can all feel sad, worried, angry or fed up at times – like nerves before an exam or feeling down when a friend moves away. But if these feelings last a long time, it might be a sign that you need more help. For example, if the way you feel:</a:t>
            </a:r>
            <a:endParaRPr lang="en-GB" sz="2100">
              <a:cs typeface="Mind Meridian" panose="020B0503030507020204" pitchFamily="34" charset="0"/>
            </a:endParaRPr>
          </a:p>
          <a:p>
            <a:pPr algn="l" rtl="0">
              <a:lnSpc>
                <a:spcPct val="150000"/>
              </a:lnSpc>
              <a:buFont typeface="Arial" panose="020B0604020202020204" pitchFamily="34" charset="0"/>
              <a:buChar char="•"/>
            </a:pPr>
            <a:r>
              <a:rPr lang="en-GB" sz="2100">
                <a:latin typeface="Mind Meridian"/>
                <a:cs typeface="Mind Meridian" panose="020B0503030507020204" pitchFamily="34" charset="0"/>
              </a:rPr>
              <a:t>Impacts you most days</a:t>
            </a:r>
          </a:p>
          <a:p>
            <a:pPr algn="l" rtl="0">
              <a:lnSpc>
                <a:spcPct val="150000"/>
              </a:lnSpc>
              <a:buFont typeface="Arial" panose="020B0604020202020204" pitchFamily="34" charset="0"/>
              <a:buChar char="•"/>
            </a:pPr>
            <a:r>
              <a:rPr lang="en-GB" sz="2100">
                <a:latin typeface="Mind Meridian"/>
                <a:cs typeface="Mind Meridian" panose="020B0503030507020204" pitchFamily="34" charset="0"/>
              </a:rPr>
              <a:t>Stops you from doing the things you enjoy</a:t>
            </a:r>
          </a:p>
          <a:p>
            <a:pPr algn="l" rtl="0">
              <a:lnSpc>
                <a:spcPct val="150000"/>
              </a:lnSpc>
              <a:buFont typeface="Arial" panose="020B0604020202020204" pitchFamily="34" charset="0"/>
              <a:buChar char="•"/>
            </a:pPr>
            <a:r>
              <a:rPr lang="en-GB" sz="2100">
                <a:latin typeface="Mind Meridian"/>
                <a:cs typeface="Mind Meridian" panose="020B0503030507020204" pitchFamily="34" charset="0"/>
              </a:rPr>
              <a:t>Makes you feel like you can't cope anymore.</a:t>
            </a:r>
          </a:p>
          <a:p>
            <a:pPr marL="10160">
              <a:lnSpc>
                <a:spcPct val="150000"/>
              </a:lnSpc>
            </a:pPr>
            <a:r>
              <a:rPr lang="en-GB" sz="2100" b="1">
                <a:latin typeface="Mind Meridian"/>
                <a:cs typeface="Mind Meridian" panose="020B0503030507020204" pitchFamily="34" charset="0"/>
              </a:rPr>
              <a:t>Reach out for support.</a:t>
            </a:r>
          </a:p>
        </p:txBody>
      </p:sp>
    </p:spTree>
    <p:extLst>
      <p:ext uri="{BB962C8B-B14F-4D97-AF65-F5344CB8AC3E}">
        <p14:creationId xmlns:p14="http://schemas.microsoft.com/office/powerpoint/2010/main" val="2425911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7424B7F-1506-E93F-5A9E-19CCB21B90CA}"/>
              </a:ext>
            </a:extLst>
          </p:cNvPr>
          <p:cNvSpPr>
            <a:spLocks noGrp="1"/>
          </p:cNvSpPr>
          <p:nvPr>
            <p:ph type="title"/>
          </p:nvPr>
        </p:nvSpPr>
        <p:spPr>
          <a:xfrm>
            <a:off x="1858416" y="1510458"/>
            <a:ext cx="8468328" cy="3390791"/>
          </a:xfrm>
        </p:spPr>
        <p:txBody>
          <a:bodyPr>
            <a:normAutofit fontScale="90000"/>
          </a:bodyPr>
          <a:lstStyle/>
          <a:p>
            <a:pPr algn="ctr">
              <a:lnSpc>
                <a:spcPct val="150000"/>
              </a:lnSpc>
            </a:pPr>
            <a:r>
              <a:rPr lang="en-GB" dirty="0">
                <a:solidFill>
                  <a:schemeClr val="tx2"/>
                </a:solidFill>
                <a:latin typeface="Mind Meridian"/>
              </a:rPr>
              <a:t>Whatever you are experiencing, it’s important to know that you are not alone and you deserve support.</a:t>
            </a:r>
            <a:endParaRPr lang="en-US" dirty="0">
              <a:solidFill>
                <a:schemeClr val="tx2"/>
              </a:solidFill>
              <a:latin typeface="Mind Meridian"/>
            </a:endParaRPr>
          </a:p>
        </p:txBody>
      </p:sp>
    </p:spTree>
    <p:extLst>
      <p:ext uri="{BB962C8B-B14F-4D97-AF65-F5344CB8AC3E}">
        <p14:creationId xmlns:p14="http://schemas.microsoft.com/office/powerpoint/2010/main" val="10585556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586B7-7D3A-E643-1ED5-1222EAD07D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AC87CF-07FF-85E7-3084-9FE7B8A66091}"/>
              </a:ext>
            </a:extLst>
          </p:cNvPr>
          <p:cNvSpPr>
            <a:spLocks noGrp="1"/>
          </p:cNvSpPr>
          <p:nvPr>
            <p:ph type="ctrTitle"/>
          </p:nvPr>
        </p:nvSpPr>
        <p:spPr>
          <a:xfrm>
            <a:off x="2126082" y="642745"/>
            <a:ext cx="7678219" cy="738948"/>
          </a:xfrm>
        </p:spPr>
        <p:txBody>
          <a:bodyPr>
            <a:normAutofit fontScale="90000"/>
          </a:bodyPr>
          <a:lstStyle/>
          <a:p>
            <a:r>
              <a:rPr lang="en-GB" sz="5050">
                <a:latin typeface="Mind Meridian"/>
              </a:rPr>
              <a:t>Self Help Videos on our Website/YouTube</a:t>
            </a:r>
            <a:endParaRPr lang="en-US"/>
          </a:p>
        </p:txBody>
      </p:sp>
      <p:sp>
        <p:nvSpPr>
          <p:cNvPr id="4" name="Title 1">
            <a:extLst>
              <a:ext uri="{FF2B5EF4-FFF2-40B4-BE49-F238E27FC236}">
                <a16:creationId xmlns:a16="http://schemas.microsoft.com/office/drawing/2014/main" id="{553A1D99-C3A8-5CA2-E682-C10B384739DC}"/>
              </a:ext>
            </a:extLst>
          </p:cNvPr>
          <p:cNvSpPr txBox="1">
            <a:spLocks/>
          </p:cNvSpPr>
          <p:nvPr/>
        </p:nvSpPr>
        <p:spPr>
          <a:xfrm>
            <a:off x="3437455" y="2310051"/>
            <a:ext cx="5307088" cy="624717"/>
          </a:xfrm>
          <a:prstGeom prst="rect">
            <a:avLst/>
          </a:prstGeom>
        </p:spPr>
        <p:txBody>
          <a:bodyPr vert="horz" lIns="91440" tIns="45720" rIns="91440" bIns="45720" rtlCol="0" anchor="ctr">
            <a:normAutofit/>
          </a:bodyPr>
          <a:lstStyle>
            <a:lvl1pPr algn="ctr" defTabSz="1219108" rtl="0" eaLnBrk="1" latinLnBrk="0" hangingPunct="1">
              <a:lnSpc>
                <a:spcPct val="90000"/>
              </a:lnSpc>
              <a:spcBef>
                <a:spcPct val="0"/>
              </a:spcBef>
              <a:buNone/>
              <a:defRPr sz="5067" b="1" i="0" kern="1200" spc="-133" baseline="0">
                <a:solidFill>
                  <a:schemeClr val="tx2"/>
                </a:solidFill>
                <a:latin typeface="Mind Meridian" panose="020B0803030507020204" pitchFamily="34" charset="77"/>
                <a:ea typeface="+mj-ea"/>
                <a:cs typeface="Mind Meridian" panose="020B0803030507020204" pitchFamily="34" charset="77"/>
              </a:defRPr>
            </a:lvl1pPr>
          </a:lstStyle>
          <a:p>
            <a:r>
              <a:rPr lang="en-GB" sz="3600">
                <a:latin typeface="Mind Meridian"/>
              </a:rPr>
              <a:t>Click the link below:</a:t>
            </a:r>
            <a:endParaRPr lang="en-US" sz="3600"/>
          </a:p>
        </p:txBody>
      </p:sp>
      <p:sp>
        <p:nvSpPr>
          <p:cNvPr id="5" name="TextBox 4">
            <a:extLst>
              <a:ext uri="{FF2B5EF4-FFF2-40B4-BE49-F238E27FC236}">
                <a16:creationId xmlns:a16="http://schemas.microsoft.com/office/drawing/2014/main" id="{838148CA-EA30-AC2C-98B4-F8053CEDC650}"/>
              </a:ext>
            </a:extLst>
          </p:cNvPr>
          <p:cNvSpPr txBox="1"/>
          <p:nvPr/>
        </p:nvSpPr>
        <p:spPr>
          <a:xfrm>
            <a:off x="2341217" y="3296479"/>
            <a:ext cx="725556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hlinkClick r:id="rId3"/>
              </a:rPr>
              <a:t>How to support someone who is self-harming: a guide for young people</a:t>
            </a:r>
            <a:endParaRPr lang="en-US" sz="3200" dirty="0">
              <a:ea typeface="Calibri" panose="020F0502020204030204"/>
              <a:cs typeface="Calibri" panose="020F0502020204030204"/>
            </a:endParaRPr>
          </a:p>
        </p:txBody>
      </p:sp>
    </p:spTree>
    <p:extLst>
      <p:ext uri="{BB962C8B-B14F-4D97-AF65-F5344CB8AC3E}">
        <p14:creationId xmlns:p14="http://schemas.microsoft.com/office/powerpoint/2010/main" val="3525972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F7CB9-3453-5F56-3DB3-3276ACE47FE8}"/>
              </a:ext>
            </a:extLst>
          </p:cNvPr>
          <p:cNvSpPr>
            <a:spLocks noGrp="1"/>
          </p:cNvSpPr>
          <p:nvPr>
            <p:ph type="ctrTitle"/>
          </p:nvPr>
        </p:nvSpPr>
        <p:spPr>
          <a:xfrm>
            <a:off x="195225" y="114301"/>
            <a:ext cx="9144000" cy="1238250"/>
          </a:xfrm>
        </p:spPr>
        <p:txBody>
          <a:bodyPr/>
          <a:lstStyle/>
          <a:p>
            <a:r>
              <a:rPr lang="en-GB">
                <a:solidFill>
                  <a:schemeClr val="tx2"/>
                </a:solidFill>
              </a:rPr>
              <a:t>Helping</a:t>
            </a:r>
            <a:r>
              <a:rPr lang="en-GB"/>
              <a:t> </a:t>
            </a:r>
            <a:r>
              <a:rPr lang="en-GB">
                <a:solidFill>
                  <a:schemeClr val="tx2"/>
                </a:solidFill>
              </a:rPr>
              <a:t>my mental health</a:t>
            </a:r>
          </a:p>
        </p:txBody>
      </p:sp>
      <p:sp>
        <p:nvSpPr>
          <p:cNvPr id="7" name="Content Placeholder 6">
            <a:extLst>
              <a:ext uri="{FF2B5EF4-FFF2-40B4-BE49-F238E27FC236}">
                <a16:creationId xmlns:a16="http://schemas.microsoft.com/office/drawing/2014/main" id="{D9C2E1B8-7294-DAF9-45D6-FFDC5036ECDE}"/>
              </a:ext>
            </a:extLst>
          </p:cNvPr>
          <p:cNvSpPr>
            <a:spLocks noGrp="1"/>
          </p:cNvSpPr>
          <p:nvPr>
            <p:ph type="subTitle" idx="1"/>
          </p:nvPr>
        </p:nvSpPr>
        <p:spPr>
          <a:xfrm>
            <a:off x="195224" y="1837546"/>
            <a:ext cx="10034625" cy="4141817"/>
          </a:xfrm>
        </p:spPr>
        <p:txBody>
          <a:bodyPr>
            <a:normAutofit fontScale="25000" lnSpcReduction="20000"/>
          </a:bodyPr>
          <a:lstStyle/>
          <a:p>
            <a:pPr eaLnBrk="1" hangingPunct="1">
              <a:lnSpc>
                <a:spcPct val="170000"/>
              </a:lnSpc>
              <a:spcBef>
                <a:spcPct val="20000"/>
              </a:spcBef>
              <a:buFont typeface="Arial" panose="020B0604020202020204" pitchFamily="34" charset="0"/>
              <a:buNone/>
            </a:pPr>
            <a:r>
              <a:rPr lang="en-US" altLang="en-US" sz="7466" b="1">
                <a:solidFill>
                  <a:schemeClr val="tx2"/>
                </a:solidFill>
                <a:latin typeface="Mind Meridian" panose="020B0503030507020204" pitchFamily="34" charset="0"/>
                <a:ea typeface="MS PGothic" panose="020B0600070205080204" pitchFamily="34" charset="-128"/>
                <a:cs typeface="Mind Meridian" panose="020B0503030507020204" pitchFamily="34" charset="0"/>
              </a:rPr>
              <a:t>Talking</a:t>
            </a:r>
            <a:r>
              <a:rPr lang="en-US" altLang="en-US" sz="7466">
                <a:solidFill>
                  <a:schemeClr val="tx2"/>
                </a:solidFill>
                <a:latin typeface="Mind Meridian" panose="020B0503030507020204" pitchFamily="34" charset="0"/>
                <a:ea typeface="MS PGothic" panose="020B0600070205080204" pitchFamily="34" charset="-128"/>
                <a:cs typeface="Mind Meridian" panose="020B0503030507020204" pitchFamily="34" charset="0"/>
              </a:rPr>
              <a:t>		being open with people I trust about how I’m feeling.</a:t>
            </a:r>
          </a:p>
          <a:p>
            <a:pPr eaLnBrk="1" hangingPunct="1">
              <a:lnSpc>
                <a:spcPct val="170000"/>
              </a:lnSpc>
              <a:spcBef>
                <a:spcPct val="20000"/>
              </a:spcBef>
              <a:buFont typeface="Arial" panose="020B0604020202020204" pitchFamily="34" charset="0"/>
              <a:buNone/>
            </a:pPr>
            <a:r>
              <a:rPr lang="en-US" altLang="en-US" sz="7466" b="1">
                <a:solidFill>
                  <a:schemeClr val="tx2"/>
                </a:solidFill>
                <a:latin typeface="Mind Meridian" panose="020B0503030507020204" pitchFamily="34" charset="0"/>
                <a:ea typeface="MS PGothic" panose="020B0600070205080204" pitchFamily="34" charset="-128"/>
                <a:cs typeface="Mind Meridian" panose="020B0503030507020204" pitchFamily="34" charset="0"/>
              </a:rPr>
              <a:t>Exercising</a:t>
            </a:r>
            <a:r>
              <a:rPr lang="en-US" altLang="en-US" sz="7466">
                <a:solidFill>
                  <a:schemeClr val="tx2"/>
                </a:solidFill>
                <a:latin typeface="Mind Meridian" panose="020B0503030507020204" pitchFamily="34" charset="0"/>
                <a:ea typeface="MS PGothic" panose="020B0600070205080204" pitchFamily="34" charset="-128"/>
                <a:cs typeface="Mind Meridian" panose="020B0503030507020204" pitchFamily="34" charset="0"/>
              </a:rPr>
              <a:t>		looking after my body, playing sport, eating healthy.</a:t>
            </a:r>
          </a:p>
          <a:p>
            <a:pPr eaLnBrk="1" hangingPunct="1">
              <a:lnSpc>
                <a:spcPct val="170000"/>
              </a:lnSpc>
              <a:spcBef>
                <a:spcPct val="20000"/>
              </a:spcBef>
              <a:buFont typeface="Arial" panose="020B0604020202020204" pitchFamily="34" charset="0"/>
              <a:buNone/>
            </a:pPr>
            <a:r>
              <a:rPr lang="en-US" altLang="en-US" sz="7466" b="1">
                <a:solidFill>
                  <a:schemeClr val="tx2"/>
                </a:solidFill>
                <a:latin typeface="Mind Meridian" panose="020B0503030507020204" pitchFamily="34" charset="0"/>
                <a:ea typeface="MS PGothic" panose="020B0600070205080204" pitchFamily="34" charset="-128"/>
                <a:cs typeface="Mind Meridian" panose="020B0503030507020204" pitchFamily="34" charset="0"/>
              </a:rPr>
              <a:t>Calming</a:t>
            </a:r>
            <a:r>
              <a:rPr lang="en-US" altLang="en-US" sz="7466">
                <a:solidFill>
                  <a:schemeClr val="tx2"/>
                </a:solidFill>
                <a:latin typeface="Mind Meridian" panose="020B0503030507020204" pitchFamily="34" charset="0"/>
                <a:ea typeface="MS PGothic" panose="020B0600070205080204" pitchFamily="34" charset="-128"/>
                <a:cs typeface="Mind Meridian" panose="020B0503030507020204" pitchFamily="34" charset="0"/>
              </a:rPr>
              <a:t>		trying meditation, good sleep habits like turning phone off early.</a:t>
            </a:r>
          </a:p>
          <a:p>
            <a:pPr eaLnBrk="1" hangingPunct="1">
              <a:lnSpc>
                <a:spcPct val="170000"/>
              </a:lnSpc>
              <a:spcBef>
                <a:spcPct val="20000"/>
              </a:spcBef>
              <a:buFont typeface="Arial" panose="020B0604020202020204" pitchFamily="34" charset="0"/>
              <a:buNone/>
            </a:pPr>
            <a:r>
              <a:rPr lang="en-US" altLang="en-US" sz="7466" b="1">
                <a:solidFill>
                  <a:schemeClr val="tx2"/>
                </a:solidFill>
                <a:latin typeface="Mind Meridian" panose="020B0503030507020204" pitchFamily="34" charset="0"/>
                <a:ea typeface="MS PGothic" panose="020B0600070205080204" pitchFamily="34" charset="-128"/>
                <a:cs typeface="Mind Meridian" panose="020B0503030507020204" pitchFamily="34" charset="0"/>
              </a:rPr>
              <a:t>Learning</a:t>
            </a:r>
            <a:r>
              <a:rPr lang="en-US" altLang="en-US" sz="7466">
                <a:solidFill>
                  <a:schemeClr val="tx2"/>
                </a:solidFill>
                <a:latin typeface="Mind Meridian" panose="020B0503030507020204" pitchFamily="34" charset="0"/>
                <a:ea typeface="MS PGothic" panose="020B0600070205080204" pitchFamily="34" charset="-128"/>
                <a:cs typeface="Mind Meridian" panose="020B0503030507020204" pitchFamily="34" charset="0"/>
              </a:rPr>
              <a:t>		a new skill, a great way to gain confidence. </a:t>
            </a:r>
          </a:p>
          <a:p>
            <a:pPr eaLnBrk="1" hangingPunct="1">
              <a:lnSpc>
                <a:spcPct val="170000"/>
              </a:lnSpc>
              <a:spcBef>
                <a:spcPct val="20000"/>
              </a:spcBef>
              <a:buFont typeface="Arial" panose="020B0604020202020204" pitchFamily="34" charset="0"/>
              <a:buNone/>
            </a:pPr>
            <a:r>
              <a:rPr lang="en-US" altLang="en-US" sz="7466" b="1">
                <a:solidFill>
                  <a:schemeClr val="tx2"/>
                </a:solidFill>
                <a:latin typeface="Mind Meridian" panose="020B0503030507020204" pitchFamily="34" charset="0"/>
                <a:ea typeface="MS PGothic" panose="020B0600070205080204" pitchFamily="34" charset="-128"/>
                <a:cs typeface="Mind Meridian" panose="020B0503030507020204" pitchFamily="34" charset="0"/>
              </a:rPr>
              <a:t>Relating</a:t>
            </a:r>
            <a:r>
              <a:rPr lang="en-US" altLang="en-US" sz="7466">
                <a:solidFill>
                  <a:schemeClr val="tx2"/>
                </a:solidFill>
                <a:latin typeface="Mind Meridian" panose="020B0503030507020204" pitchFamily="34" charset="0"/>
                <a:ea typeface="MS PGothic" panose="020B0600070205080204" pitchFamily="34" charset="-128"/>
                <a:cs typeface="Mind Meridian" panose="020B0503030507020204" pitchFamily="34" charset="0"/>
              </a:rPr>
              <a:t>		spending time with the people I care about.</a:t>
            </a:r>
          </a:p>
          <a:p>
            <a:pPr eaLnBrk="1" hangingPunct="1">
              <a:lnSpc>
                <a:spcPct val="170000"/>
              </a:lnSpc>
              <a:spcBef>
                <a:spcPct val="20000"/>
              </a:spcBef>
              <a:buFont typeface="Arial" panose="020B0604020202020204" pitchFamily="34" charset="0"/>
              <a:buNone/>
            </a:pPr>
            <a:r>
              <a:rPr lang="en-US" altLang="en-US" sz="7466" b="1">
                <a:solidFill>
                  <a:schemeClr val="tx2"/>
                </a:solidFill>
                <a:latin typeface="Mind Meridian" panose="020B0503030507020204" pitchFamily="34" charset="0"/>
                <a:ea typeface="MS PGothic" panose="020B0600070205080204" pitchFamily="34" charset="-128"/>
                <a:cs typeface="Mind Meridian" panose="020B0503030507020204" pitchFamily="34" charset="0"/>
              </a:rPr>
              <a:t>Contributing</a:t>
            </a:r>
            <a:r>
              <a:rPr lang="en-US" altLang="en-US" sz="7466">
                <a:solidFill>
                  <a:schemeClr val="tx2"/>
                </a:solidFill>
                <a:latin typeface="Mind Meridian" panose="020B0503030507020204" pitchFamily="34" charset="0"/>
                <a:ea typeface="MS PGothic" panose="020B0600070205080204" pitchFamily="34" charset="-128"/>
                <a:cs typeface="Mind Meridian" panose="020B0503030507020204" pitchFamily="34" charset="0"/>
              </a:rPr>
              <a:t>		helping others or contributing to causes I believe in.</a:t>
            </a:r>
          </a:p>
          <a:p>
            <a:pPr eaLnBrk="1" hangingPunct="1">
              <a:lnSpc>
                <a:spcPct val="170000"/>
              </a:lnSpc>
              <a:spcBef>
                <a:spcPct val="20000"/>
              </a:spcBef>
              <a:buFont typeface="Arial" panose="020B0604020202020204" pitchFamily="34" charset="0"/>
              <a:buNone/>
            </a:pPr>
            <a:r>
              <a:rPr lang="en-US" altLang="en-US" sz="7466" b="1">
                <a:solidFill>
                  <a:schemeClr val="tx2"/>
                </a:solidFill>
                <a:latin typeface="Mind Meridian" panose="020B0503030507020204" pitchFamily="34" charset="0"/>
                <a:ea typeface="MS PGothic" panose="020B0600070205080204" pitchFamily="34" charset="-128"/>
                <a:cs typeface="Mind Meridian" panose="020B0503030507020204" pitchFamily="34" charset="0"/>
              </a:rPr>
              <a:t>Creating</a:t>
            </a:r>
            <a:r>
              <a:rPr lang="en-US" altLang="en-US" sz="7466">
                <a:solidFill>
                  <a:schemeClr val="tx2"/>
                </a:solidFill>
                <a:latin typeface="Mind Meridian" panose="020B0503030507020204" pitchFamily="34" charset="0"/>
                <a:ea typeface="MS PGothic" panose="020B0600070205080204" pitchFamily="34" charset="-128"/>
                <a:cs typeface="Mind Meridian" panose="020B0503030507020204" pitchFamily="34" charset="0"/>
              </a:rPr>
              <a:t>		expressing myself creatively e.g. music, art, drama, writing.</a:t>
            </a:r>
          </a:p>
          <a:p>
            <a:pPr eaLnBrk="1" hangingPunct="1">
              <a:lnSpc>
                <a:spcPct val="170000"/>
              </a:lnSpc>
              <a:spcBef>
                <a:spcPct val="20000"/>
              </a:spcBef>
              <a:buFont typeface="Arial" panose="020B0604020202020204" pitchFamily="34" charset="0"/>
              <a:buNone/>
            </a:pPr>
            <a:r>
              <a:rPr lang="en-US" altLang="en-US" sz="7466" b="1">
                <a:solidFill>
                  <a:schemeClr val="tx2"/>
                </a:solidFill>
                <a:latin typeface="Mind Meridian" panose="020B0503030507020204" pitchFamily="34" charset="0"/>
                <a:ea typeface="MS PGothic" panose="020B0600070205080204" pitchFamily="34" charset="-128"/>
                <a:cs typeface="Mind Meridian" panose="020B0503030507020204" pitchFamily="34" charset="0"/>
              </a:rPr>
              <a:t>Congratulating</a:t>
            </a:r>
            <a:r>
              <a:rPr lang="en-US" altLang="en-US" sz="7466">
                <a:solidFill>
                  <a:schemeClr val="tx2"/>
                </a:solidFill>
                <a:latin typeface="Mind Meridian" panose="020B0503030507020204" pitchFamily="34" charset="0"/>
                <a:ea typeface="MS PGothic" panose="020B0600070205080204" pitchFamily="34" charset="-128"/>
                <a:cs typeface="Mind Meridian" panose="020B0503030507020204" pitchFamily="34" charset="0"/>
              </a:rPr>
              <a:t>	being kind to myself or listing the qualities I value in myself.</a:t>
            </a:r>
          </a:p>
          <a:p>
            <a:endParaRPr lang="en-GB"/>
          </a:p>
        </p:txBody>
      </p:sp>
    </p:spTree>
    <p:extLst>
      <p:ext uri="{BB962C8B-B14F-4D97-AF65-F5344CB8AC3E}">
        <p14:creationId xmlns:p14="http://schemas.microsoft.com/office/powerpoint/2010/main" val="807673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3002-5E37-4C44-B863-E92E333E9B69}"/>
              </a:ext>
            </a:extLst>
          </p:cNvPr>
          <p:cNvSpPr>
            <a:spLocks noGrp="1"/>
          </p:cNvSpPr>
          <p:nvPr>
            <p:ph type="title"/>
          </p:nvPr>
        </p:nvSpPr>
        <p:spPr>
          <a:xfrm>
            <a:off x="417095" y="190487"/>
            <a:ext cx="8649393" cy="1523635"/>
          </a:xfrm>
        </p:spPr>
        <p:txBody>
          <a:bodyPr/>
          <a:lstStyle/>
          <a:p>
            <a:r>
              <a:rPr lang="en-GB">
                <a:solidFill>
                  <a:schemeClr val="tx2"/>
                </a:solidFill>
              </a:rPr>
              <a:t>Wellbeing first aid kit</a:t>
            </a:r>
          </a:p>
        </p:txBody>
      </p:sp>
      <p:sp>
        <p:nvSpPr>
          <p:cNvPr id="6" name="Content Placeholder 5">
            <a:extLst>
              <a:ext uri="{FF2B5EF4-FFF2-40B4-BE49-F238E27FC236}">
                <a16:creationId xmlns:a16="http://schemas.microsoft.com/office/drawing/2014/main" id="{501C54EE-2EF9-62F2-13C6-886DC0FCE427}"/>
              </a:ext>
            </a:extLst>
          </p:cNvPr>
          <p:cNvSpPr>
            <a:spLocks noGrp="1"/>
          </p:cNvSpPr>
          <p:nvPr>
            <p:ph idx="1"/>
          </p:nvPr>
        </p:nvSpPr>
        <p:spPr>
          <a:xfrm>
            <a:off x="418298" y="1530798"/>
            <a:ext cx="11355197" cy="4919335"/>
          </a:xfrm>
        </p:spPr>
        <p:txBody>
          <a:bodyPr vert="horz" lIns="91440" tIns="45720" rIns="91440" bIns="45720" rtlCol="0" anchor="t">
            <a:noAutofit/>
          </a:bodyPr>
          <a:lstStyle/>
          <a:p>
            <a:pPr marL="357505" indent="-346710">
              <a:lnSpc>
                <a:spcPct val="150000"/>
              </a:lnSpc>
              <a:spcBef>
                <a:spcPct val="20000"/>
              </a:spcBef>
              <a:buNone/>
              <a:defRPr/>
            </a:pPr>
            <a:r>
              <a:rPr lang="en-GB">
                <a:solidFill>
                  <a:schemeClr val="tx2"/>
                </a:solidFill>
                <a:latin typeface="Mind Meridian"/>
                <a:cs typeface="Mind Meridian" panose="020B0503030507020204" pitchFamily="34" charset="0"/>
              </a:rPr>
              <a:t>Using the suggestions on the previous slide, create your own mental</a:t>
            </a:r>
            <a:endParaRPr lang="en-US">
              <a:solidFill>
                <a:schemeClr val="tx2"/>
              </a:solidFill>
              <a:latin typeface="Mind Meridian"/>
              <a:cs typeface="Mind Meridian" panose="020B0503030507020204" pitchFamily="34" charset="0"/>
            </a:endParaRPr>
          </a:p>
          <a:p>
            <a:pPr marL="357505" indent="-346710">
              <a:lnSpc>
                <a:spcPct val="150000"/>
              </a:lnSpc>
              <a:spcBef>
                <a:spcPct val="20000"/>
              </a:spcBef>
              <a:buNone/>
              <a:defRPr/>
            </a:pPr>
            <a:r>
              <a:rPr lang="en-GB">
                <a:solidFill>
                  <a:schemeClr val="tx2"/>
                </a:solidFill>
                <a:latin typeface="Mind Meridian"/>
                <a:cs typeface="Mind Meridian" panose="020B0503030507020204" pitchFamily="34" charset="0"/>
              </a:rPr>
              <a:t>health first aid kit. Include the types of things that you could do when</a:t>
            </a:r>
            <a:endParaRPr lang="en-US">
              <a:solidFill>
                <a:schemeClr val="tx2"/>
              </a:solidFill>
              <a:latin typeface="Mind Meridian"/>
              <a:cs typeface="Mind Meridian" panose="020B0503030507020204" pitchFamily="34" charset="0"/>
            </a:endParaRPr>
          </a:p>
          <a:p>
            <a:pPr marL="357505" indent="-346710">
              <a:lnSpc>
                <a:spcPct val="150000"/>
              </a:lnSpc>
              <a:spcBef>
                <a:spcPct val="20000"/>
              </a:spcBef>
              <a:buFont typeface="Arial" panose="020B0604020202020204" pitchFamily="34" charset="0"/>
              <a:buNone/>
              <a:defRPr/>
            </a:pPr>
            <a:r>
              <a:rPr lang="en-GB">
                <a:solidFill>
                  <a:schemeClr val="tx2"/>
                </a:solidFill>
                <a:latin typeface="Mind Meridian"/>
                <a:cs typeface="Mind Meridian" panose="020B0503030507020204" pitchFamily="34" charset="0"/>
              </a:rPr>
              <a:t>you’re finding things hard.</a:t>
            </a:r>
            <a:endParaRPr lang="en-US">
              <a:solidFill>
                <a:schemeClr val="tx2"/>
              </a:solidFill>
              <a:latin typeface="Mind Meridian"/>
            </a:endParaRPr>
          </a:p>
          <a:p>
            <a:pPr marL="357505" indent="-346710">
              <a:lnSpc>
                <a:spcPct val="150000"/>
              </a:lnSpc>
              <a:spcBef>
                <a:spcPct val="20000"/>
              </a:spcBef>
              <a:buFont typeface="Arial" panose="020B0604020202020204" pitchFamily="34" charset="0"/>
              <a:buNone/>
            </a:pPr>
            <a:endParaRPr lang="en-GB">
              <a:solidFill>
                <a:schemeClr val="tx2"/>
              </a:solidFill>
              <a:latin typeface="Mind Meridian"/>
              <a:cs typeface="Mind Meridian" panose="020B0503030507020204" pitchFamily="34" charset="0"/>
            </a:endParaRPr>
          </a:p>
          <a:p>
            <a:pPr marL="0" indent="0">
              <a:lnSpc>
                <a:spcPct val="150000"/>
              </a:lnSpc>
              <a:buNone/>
            </a:pPr>
            <a:r>
              <a:rPr lang="en-GB">
                <a:solidFill>
                  <a:schemeClr val="tx2"/>
                </a:solidFill>
                <a:latin typeface="Mind Meridian"/>
                <a:cs typeface="Mind Meridian" panose="020B0503030507020204" pitchFamily="34" charset="0"/>
              </a:rPr>
              <a:t>Here are some examples:</a:t>
            </a:r>
          </a:p>
          <a:p>
            <a:pPr marL="797560" lvl="1" indent="-380365">
              <a:lnSpc>
                <a:spcPct val="150000"/>
              </a:lnSpc>
              <a:buFont typeface="Arial" panose="020B0604020202020204" pitchFamily="34" charset="0"/>
              <a:buChar char="•"/>
            </a:pPr>
            <a:r>
              <a:rPr lang="en-GB" sz="2000">
                <a:solidFill>
                  <a:schemeClr val="tx2"/>
                </a:solidFill>
                <a:latin typeface="Mind Meridian"/>
                <a:cs typeface="Mind Meridian" panose="020B0503030507020204" pitchFamily="34" charset="0"/>
              </a:rPr>
              <a:t>Chatting to my best friend about how I’m feeling</a:t>
            </a:r>
          </a:p>
          <a:p>
            <a:pPr marL="797560" lvl="1" indent="-380365">
              <a:lnSpc>
                <a:spcPct val="150000"/>
              </a:lnSpc>
              <a:buFont typeface="Arial" panose="020B0604020202020204" pitchFamily="34" charset="0"/>
              <a:buChar char="•"/>
            </a:pPr>
            <a:r>
              <a:rPr lang="en-GB" sz="2000">
                <a:solidFill>
                  <a:schemeClr val="tx2"/>
                </a:solidFill>
                <a:latin typeface="Mind Meridian"/>
                <a:cs typeface="Mind Meridian" panose="020B0503030507020204" pitchFamily="34" charset="0"/>
              </a:rPr>
              <a:t>Drawing while listening to my favourite music</a:t>
            </a:r>
          </a:p>
          <a:p>
            <a:pPr marL="797560" lvl="1" indent="-380365">
              <a:lnSpc>
                <a:spcPct val="150000"/>
              </a:lnSpc>
              <a:buFont typeface="Arial" panose="020B0604020202020204" pitchFamily="34" charset="0"/>
              <a:buChar char="•"/>
            </a:pPr>
            <a:r>
              <a:rPr lang="en-GB" sz="2000">
                <a:solidFill>
                  <a:schemeClr val="tx2"/>
                </a:solidFill>
                <a:latin typeface="Mind Meridian"/>
                <a:cs typeface="Mind Meridian" panose="020B0503030507020204" pitchFamily="34" charset="0"/>
              </a:rPr>
              <a:t>Having a long bath</a:t>
            </a:r>
          </a:p>
          <a:p>
            <a:pPr marL="357505" indent="-346710" eaLnBrk="1" hangingPunct="1">
              <a:lnSpc>
                <a:spcPct val="150000"/>
              </a:lnSpc>
              <a:spcBef>
                <a:spcPct val="20000"/>
              </a:spcBef>
              <a:buFont typeface="Arial" panose="020B0604020202020204" pitchFamily="34" charset="0"/>
              <a:buNone/>
              <a:defRPr/>
            </a:pPr>
            <a:endParaRPr lang="en-GB"/>
          </a:p>
        </p:txBody>
      </p:sp>
    </p:spTree>
    <p:extLst>
      <p:ext uri="{BB962C8B-B14F-4D97-AF65-F5344CB8AC3E}">
        <p14:creationId xmlns:p14="http://schemas.microsoft.com/office/powerpoint/2010/main" val="976927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3002-5E37-4C44-B863-E92E333E9B69}"/>
              </a:ext>
            </a:extLst>
          </p:cNvPr>
          <p:cNvSpPr>
            <a:spLocks noGrp="1"/>
          </p:cNvSpPr>
          <p:nvPr>
            <p:ph type="title"/>
          </p:nvPr>
        </p:nvSpPr>
        <p:spPr/>
        <p:txBody>
          <a:bodyPr/>
          <a:lstStyle/>
          <a:p>
            <a:r>
              <a:rPr lang="en-GB">
                <a:solidFill>
                  <a:schemeClr val="tx2"/>
                </a:solidFill>
              </a:rPr>
              <a:t>What is mental health?</a:t>
            </a:r>
          </a:p>
        </p:txBody>
      </p:sp>
      <p:sp>
        <p:nvSpPr>
          <p:cNvPr id="6" name="Content Placeholder 5">
            <a:extLst>
              <a:ext uri="{FF2B5EF4-FFF2-40B4-BE49-F238E27FC236}">
                <a16:creationId xmlns:a16="http://schemas.microsoft.com/office/drawing/2014/main" id="{501C54EE-2EF9-62F2-13C6-886DC0FCE427}"/>
              </a:ext>
            </a:extLst>
          </p:cNvPr>
          <p:cNvSpPr>
            <a:spLocks noGrp="1"/>
          </p:cNvSpPr>
          <p:nvPr>
            <p:ph idx="1"/>
          </p:nvPr>
        </p:nvSpPr>
        <p:spPr>
          <a:xfrm>
            <a:off x="351295" y="1847100"/>
            <a:ext cx="9402949" cy="4329864"/>
          </a:xfrm>
        </p:spPr>
        <p:txBody>
          <a:bodyPr vert="horz" lIns="91440" tIns="45720" rIns="91440" bIns="45720" rtlCol="0" anchor="t">
            <a:normAutofit/>
          </a:bodyPr>
          <a:lstStyle/>
          <a:p>
            <a:pPr marL="357505" indent="-346710" eaLnBrk="1" hangingPunct="1">
              <a:lnSpc>
                <a:spcPct val="110000"/>
              </a:lnSpc>
              <a:spcBef>
                <a:spcPct val="20000"/>
              </a:spcBef>
              <a:buFont typeface="Arial" panose="020B0604020202020204" pitchFamily="34" charset="0"/>
              <a:buNone/>
              <a:defRPr/>
            </a:pPr>
            <a:r>
              <a:rPr lang="en-GB">
                <a:latin typeface="Mind Meridian"/>
                <a:cs typeface="Mind Meridian" panose="020B0503030507020204" pitchFamily="34" charset="0"/>
              </a:rPr>
              <a:t>	</a:t>
            </a:r>
            <a:r>
              <a:rPr lang="en-GB" sz="3200">
                <a:solidFill>
                  <a:schemeClr val="tx2"/>
                </a:solidFill>
                <a:latin typeface="Mind Meridian"/>
                <a:cs typeface="Mind Meridian" panose="020B0503030507020204" pitchFamily="34" charset="0"/>
              </a:rPr>
              <a:t>Our mental health is on a spectrum, and can range from good to poor.</a:t>
            </a:r>
            <a:br>
              <a:rPr lang="en-GB" sz="3200">
                <a:latin typeface="Mind Meridian" panose="020B0503030507020204" pitchFamily="34" charset="0"/>
                <a:cs typeface="Mind Meridian" panose="020B0503030507020204" pitchFamily="34" charset="0"/>
              </a:rPr>
            </a:br>
            <a:br>
              <a:rPr lang="en-GB" sz="3200">
                <a:latin typeface="Mind Meridian" panose="020B0503030507020204" pitchFamily="34" charset="0"/>
                <a:cs typeface="Mind Meridian" panose="020B0503030507020204" pitchFamily="34" charset="0"/>
              </a:rPr>
            </a:br>
            <a:r>
              <a:rPr lang="en-GB" sz="3200">
                <a:solidFill>
                  <a:schemeClr val="tx2"/>
                </a:solidFill>
                <a:latin typeface="Mind Meridian"/>
                <a:cs typeface="Mind Meridian" panose="020B0503030507020204" pitchFamily="34" charset="0"/>
              </a:rPr>
              <a:t>Good mental health can help you to think positively, feel confident and act calmly.</a:t>
            </a:r>
          </a:p>
          <a:p>
            <a:pPr marL="357505" indent="-346710" eaLnBrk="1" hangingPunct="1">
              <a:lnSpc>
                <a:spcPct val="110000"/>
              </a:lnSpc>
              <a:spcBef>
                <a:spcPct val="20000"/>
              </a:spcBef>
              <a:buFont typeface="Arial" panose="020B0604020202020204" pitchFamily="34" charset="0"/>
              <a:buNone/>
              <a:defRPr/>
            </a:pPr>
            <a:r>
              <a:rPr lang="en-GB" sz="3200">
                <a:solidFill>
                  <a:schemeClr val="tx2"/>
                </a:solidFill>
                <a:latin typeface="Mind Meridian"/>
                <a:cs typeface="Mind Meridian" panose="020B0503030507020204" pitchFamily="34" charset="0"/>
              </a:rPr>
              <a:t>	P</a:t>
            </a:r>
            <a:r>
              <a:rPr lang="en-GB" sz="3200" b="0" i="0">
                <a:solidFill>
                  <a:schemeClr val="tx2"/>
                </a:solidFill>
                <a:effectLst/>
                <a:latin typeface="Mind Meridian"/>
                <a:cs typeface="Mind Meridian" panose="020B0503030507020204" pitchFamily="34" charset="0"/>
              </a:rPr>
              <a:t>oor mental health, is when everyday things become difficult to cope with. </a:t>
            </a:r>
            <a:endParaRPr lang="en-GB" sz="3200">
              <a:solidFill>
                <a:schemeClr val="tx2"/>
              </a:solidFill>
              <a:latin typeface="Mind Meridian"/>
            </a:endParaRPr>
          </a:p>
        </p:txBody>
      </p:sp>
    </p:spTree>
    <p:extLst>
      <p:ext uri="{BB962C8B-B14F-4D97-AF65-F5344CB8AC3E}">
        <p14:creationId xmlns:p14="http://schemas.microsoft.com/office/powerpoint/2010/main" val="22033401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6DB46-BA15-76AE-2A1A-D71DE11483A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24B25C6-2DB7-9287-892D-61B17FB42A42}"/>
              </a:ext>
            </a:extLst>
          </p:cNvPr>
          <p:cNvSpPr>
            <a:spLocks noGrp="1"/>
          </p:cNvSpPr>
          <p:nvPr>
            <p:ph type="ctrTitle"/>
          </p:nvPr>
        </p:nvSpPr>
        <p:spPr>
          <a:xfrm>
            <a:off x="1388908" y="1236357"/>
            <a:ext cx="9404667" cy="4932190"/>
          </a:xfrm>
        </p:spPr>
        <p:txBody>
          <a:bodyPr>
            <a:normAutofit/>
          </a:bodyPr>
          <a:lstStyle/>
          <a:p>
            <a:pPr>
              <a:lnSpc>
                <a:spcPct val="150000"/>
              </a:lnSpc>
            </a:pPr>
            <a:r>
              <a:rPr lang="en-GB" sz="3600" dirty="0">
                <a:solidFill>
                  <a:srgbClr val="FF0071"/>
                </a:solidFill>
                <a:latin typeface="Mind Meridian"/>
              </a:rPr>
              <a:t>Mental Health problems don't define who you are. They are something you experience. You walk in the rain, and you feel the rain, but, importantly, you are not </a:t>
            </a:r>
            <a:r>
              <a:rPr lang="en-GB" sz="3600">
                <a:solidFill>
                  <a:srgbClr val="FF0071"/>
                </a:solidFill>
                <a:latin typeface="Mind Meridian"/>
              </a:rPr>
              <a:t>the rain</a:t>
            </a:r>
            <a:br>
              <a:rPr lang="en-GB" sz="4000" dirty="0">
                <a:latin typeface="Mind Meridian"/>
              </a:rPr>
            </a:br>
            <a:r>
              <a:rPr lang="en-GB" sz="4000">
                <a:solidFill>
                  <a:srgbClr val="FF0071"/>
                </a:solidFill>
                <a:latin typeface="Mind Meridian"/>
              </a:rPr>
              <a:t>- Matt Haig</a:t>
            </a:r>
            <a:endParaRPr lang="en-GB" sz="4000">
              <a:solidFill>
                <a:srgbClr val="FF0071"/>
              </a:solidFill>
            </a:endParaRPr>
          </a:p>
        </p:txBody>
      </p:sp>
      <p:sp>
        <p:nvSpPr>
          <p:cNvPr id="6" name="Content Placeholder 5">
            <a:extLst>
              <a:ext uri="{FF2B5EF4-FFF2-40B4-BE49-F238E27FC236}">
                <a16:creationId xmlns:a16="http://schemas.microsoft.com/office/drawing/2014/main" id="{514C2B75-D203-8B60-1176-916649CCBF69}"/>
              </a:ext>
            </a:extLst>
          </p:cNvPr>
          <p:cNvSpPr>
            <a:spLocks noGrp="1"/>
          </p:cNvSpPr>
          <p:nvPr>
            <p:ph idx="4294967295"/>
          </p:nvPr>
        </p:nvSpPr>
        <p:spPr>
          <a:xfrm>
            <a:off x="-130969" y="2038350"/>
            <a:ext cx="10291763" cy="4329113"/>
          </a:xfrm>
        </p:spPr>
        <p:txBody>
          <a:bodyPr vert="horz" lIns="91440" tIns="45720" rIns="91440" bIns="45720" rtlCol="0" anchor="t">
            <a:normAutofit/>
          </a:bodyPr>
          <a:lstStyle/>
          <a:p>
            <a:pPr marL="357505" indent="-346710" eaLnBrk="1" hangingPunct="1">
              <a:lnSpc>
                <a:spcPct val="110000"/>
              </a:lnSpc>
              <a:spcBef>
                <a:spcPct val="20000"/>
              </a:spcBef>
              <a:buFont typeface="Arial" panose="020B0604020202020204" pitchFamily="34" charset="0"/>
              <a:buNone/>
              <a:defRPr/>
            </a:pPr>
            <a:r>
              <a:rPr lang="en-GB">
                <a:latin typeface="Mind Meridian"/>
                <a:cs typeface="Mind Meridian" panose="020B0503030507020204" pitchFamily="34" charset="0"/>
              </a:rPr>
              <a:t>	</a:t>
            </a:r>
            <a:endParaRPr lang="en-GB">
              <a:solidFill>
                <a:schemeClr val="tx2"/>
              </a:solidFill>
              <a:latin typeface="Mind Meridian"/>
              <a:cs typeface="Mind Meridian" panose="020B0503030507020204" pitchFamily="34" charset="0"/>
            </a:endParaRPr>
          </a:p>
          <a:p>
            <a:pPr eaLnBrk="1" hangingPunct="1">
              <a:lnSpc>
                <a:spcPct val="110000"/>
              </a:lnSpc>
              <a:spcBef>
                <a:spcPct val="20000"/>
              </a:spcBef>
              <a:buFont typeface="Arial" panose="020B0604020202020204" pitchFamily="34" charset="0"/>
              <a:buNone/>
              <a:defRPr/>
            </a:pPr>
            <a:endParaRPr lang="en-GB"/>
          </a:p>
        </p:txBody>
      </p:sp>
    </p:spTree>
    <p:extLst>
      <p:ext uri="{BB962C8B-B14F-4D97-AF65-F5344CB8AC3E}">
        <p14:creationId xmlns:p14="http://schemas.microsoft.com/office/powerpoint/2010/main" val="2258087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C3C57-E8C6-E4D3-ED88-E71F487936DB}"/>
            </a:ext>
          </a:extLst>
        </p:cNvPr>
        <p:cNvGrpSpPr/>
        <p:nvPr/>
      </p:nvGrpSpPr>
      <p:grpSpPr>
        <a:xfrm>
          <a:off x="0" y="0"/>
          <a:ext cx="0" cy="0"/>
          <a:chOff x="0" y="0"/>
          <a:chExt cx="0" cy="0"/>
        </a:xfrm>
      </p:grpSpPr>
      <p:pic>
        <p:nvPicPr>
          <p:cNvPr id="5" name="Picture 4" descr="A group of logos with text&#10;&#10;AI-generated content may be incorrect.">
            <a:extLst>
              <a:ext uri="{FF2B5EF4-FFF2-40B4-BE49-F238E27FC236}">
                <a16:creationId xmlns:a16="http://schemas.microsoft.com/office/drawing/2014/main" id="{6DDA3993-88FC-803E-69A0-93EB0CCE8804}"/>
              </a:ext>
            </a:extLst>
          </p:cNvPr>
          <p:cNvPicPr>
            <a:picLocks noChangeAspect="1"/>
          </p:cNvPicPr>
          <p:nvPr/>
        </p:nvPicPr>
        <p:blipFill>
          <a:blip r:embed="rId3"/>
          <a:stretch>
            <a:fillRect/>
          </a:stretch>
        </p:blipFill>
        <p:spPr>
          <a:xfrm>
            <a:off x="0" y="52548"/>
            <a:ext cx="12192000" cy="6800530"/>
          </a:xfrm>
          <a:prstGeom prst="rect">
            <a:avLst/>
          </a:prstGeom>
        </p:spPr>
      </p:pic>
    </p:spTree>
    <p:extLst>
      <p:ext uri="{BB962C8B-B14F-4D97-AF65-F5344CB8AC3E}">
        <p14:creationId xmlns:p14="http://schemas.microsoft.com/office/powerpoint/2010/main" val="3773068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06ABB6-9182-FB66-0DE9-E4794DB1EC15}"/>
              </a:ext>
            </a:extLst>
          </p:cNvPr>
          <p:cNvSpPr>
            <a:spLocks noGrp="1"/>
          </p:cNvSpPr>
          <p:nvPr>
            <p:ph type="ctrTitle"/>
          </p:nvPr>
        </p:nvSpPr>
        <p:spPr>
          <a:xfrm>
            <a:off x="576225" y="142876"/>
            <a:ext cx="9144000" cy="1162050"/>
          </a:xfrm>
        </p:spPr>
        <p:txBody>
          <a:bodyPr/>
          <a:lstStyle/>
          <a:p>
            <a:r>
              <a:rPr lang="en-GB"/>
              <a:t>Put your hand up if:</a:t>
            </a:r>
          </a:p>
        </p:txBody>
      </p:sp>
      <p:sp>
        <p:nvSpPr>
          <p:cNvPr id="4" name="Content Placeholder 3">
            <a:extLst>
              <a:ext uri="{FF2B5EF4-FFF2-40B4-BE49-F238E27FC236}">
                <a16:creationId xmlns:a16="http://schemas.microsoft.com/office/drawing/2014/main" id="{1C11A10B-ED35-8553-E9E1-E87DC507F71F}"/>
              </a:ext>
            </a:extLst>
          </p:cNvPr>
          <p:cNvSpPr>
            <a:spLocks noGrp="1"/>
          </p:cNvSpPr>
          <p:nvPr>
            <p:ph type="subTitle" idx="1"/>
          </p:nvPr>
        </p:nvSpPr>
        <p:spPr>
          <a:xfrm>
            <a:off x="576224" y="1714500"/>
            <a:ext cx="7310439" cy="4310885"/>
          </a:xfrm>
        </p:spPr>
        <p:txBody>
          <a:bodyPr vert="horz" lIns="91440" tIns="45720" rIns="91440" bIns="45720" rtlCol="0" anchor="t">
            <a:noAutofit/>
          </a:bodyPr>
          <a:lstStyle/>
          <a:p>
            <a:pPr marL="1143000" indent="-1143000" eaLnBrk="1" hangingPunct="1">
              <a:lnSpc>
                <a:spcPct val="150000"/>
              </a:lnSpc>
              <a:spcBef>
                <a:spcPct val="0"/>
              </a:spcBef>
              <a:buFont typeface="Arial" panose="020B0604020202020204" pitchFamily="34" charset="0"/>
              <a:buChar char="•"/>
            </a:pPr>
            <a:r>
              <a:rPr lang="en-GB" altLang="en-US" sz="2800">
                <a:latin typeface="Mind Meridian"/>
                <a:cs typeface="Mind Meridian" panose="020B0503030507020204" pitchFamily="34" charset="0"/>
              </a:rPr>
              <a:t> You have ever broken a bone</a:t>
            </a:r>
          </a:p>
          <a:p>
            <a:pPr marL="1143000" indent="-1143000" eaLnBrk="1" hangingPunct="1">
              <a:lnSpc>
                <a:spcPct val="150000"/>
              </a:lnSpc>
              <a:spcBef>
                <a:spcPct val="0"/>
              </a:spcBef>
              <a:buFont typeface="Arial" panose="020B0604020202020204" pitchFamily="34" charset="0"/>
              <a:buChar char="•"/>
            </a:pPr>
            <a:r>
              <a:rPr lang="en-GB" altLang="en-US" sz="2800">
                <a:latin typeface="Mind Meridian"/>
                <a:cs typeface="Mind Meridian" panose="020B0503030507020204" pitchFamily="34" charset="0"/>
              </a:rPr>
              <a:t> You have ever cut your finger</a:t>
            </a:r>
          </a:p>
          <a:p>
            <a:pPr marL="1143000" indent="-1143000" eaLnBrk="1" hangingPunct="1">
              <a:lnSpc>
                <a:spcPct val="150000"/>
              </a:lnSpc>
              <a:spcBef>
                <a:spcPct val="0"/>
              </a:spcBef>
              <a:buFont typeface="Arial" panose="020B0604020202020204" pitchFamily="34" charset="0"/>
              <a:buChar char="•"/>
            </a:pPr>
            <a:r>
              <a:rPr lang="en-GB" altLang="en-US" sz="2800">
                <a:latin typeface="Mind Meridian"/>
                <a:cs typeface="Mind Meridian" panose="020B0503030507020204" pitchFamily="34" charset="0"/>
              </a:rPr>
              <a:t> You have ever had a headache</a:t>
            </a:r>
          </a:p>
          <a:p>
            <a:pPr marL="1143000" indent="-1143000" eaLnBrk="1" hangingPunct="1">
              <a:lnSpc>
                <a:spcPct val="150000"/>
              </a:lnSpc>
              <a:spcBef>
                <a:spcPct val="0"/>
              </a:spcBef>
              <a:buFont typeface="Arial" panose="020B0604020202020204" pitchFamily="34" charset="0"/>
              <a:buChar char="•"/>
            </a:pPr>
            <a:r>
              <a:rPr lang="en-GB" altLang="en-US" sz="2800">
                <a:latin typeface="Mind Meridian"/>
                <a:cs typeface="Mind Meridian" panose="020B0503030507020204" pitchFamily="34" charset="0"/>
              </a:rPr>
              <a:t> You have ever had a toothache</a:t>
            </a:r>
          </a:p>
          <a:p>
            <a:pPr marL="1143000" indent="-1143000" eaLnBrk="1" hangingPunct="1">
              <a:lnSpc>
                <a:spcPct val="150000"/>
              </a:lnSpc>
              <a:spcBef>
                <a:spcPct val="0"/>
              </a:spcBef>
              <a:buFont typeface="Arial" panose="020B0604020202020204" pitchFamily="34" charset="0"/>
              <a:buChar char="•"/>
            </a:pPr>
            <a:r>
              <a:rPr lang="en-GB" altLang="en-US" sz="2800">
                <a:latin typeface="Mind Meridian"/>
                <a:cs typeface="Mind Meridian" panose="020B0503030507020204" pitchFamily="34" charset="0"/>
              </a:rPr>
              <a:t> You have ever had a tummy ache</a:t>
            </a:r>
          </a:p>
        </p:txBody>
      </p:sp>
    </p:spTree>
    <p:extLst>
      <p:ext uri="{BB962C8B-B14F-4D97-AF65-F5344CB8AC3E}">
        <p14:creationId xmlns:p14="http://schemas.microsoft.com/office/powerpoint/2010/main" val="839596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06ABB6-9182-FB66-0DE9-E4794DB1EC15}"/>
              </a:ext>
            </a:extLst>
          </p:cNvPr>
          <p:cNvSpPr>
            <a:spLocks noGrp="1"/>
          </p:cNvSpPr>
          <p:nvPr>
            <p:ph type="ctrTitle"/>
          </p:nvPr>
        </p:nvSpPr>
        <p:spPr>
          <a:xfrm>
            <a:off x="214275" y="123825"/>
            <a:ext cx="9144000" cy="1909763"/>
          </a:xfrm>
        </p:spPr>
        <p:txBody>
          <a:bodyPr/>
          <a:lstStyle/>
          <a:p>
            <a:r>
              <a:rPr lang="en-GB"/>
              <a:t>Now I want you to think if:</a:t>
            </a:r>
          </a:p>
        </p:txBody>
      </p:sp>
      <p:sp>
        <p:nvSpPr>
          <p:cNvPr id="4" name="Content Placeholder 3">
            <a:extLst>
              <a:ext uri="{FF2B5EF4-FFF2-40B4-BE49-F238E27FC236}">
                <a16:creationId xmlns:a16="http://schemas.microsoft.com/office/drawing/2014/main" id="{1C11A10B-ED35-8553-E9E1-E87DC507F71F}"/>
              </a:ext>
            </a:extLst>
          </p:cNvPr>
          <p:cNvSpPr>
            <a:spLocks noGrp="1"/>
          </p:cNvSpPr>
          <p:nvPr>
            <p:ph type="subTitle" idx="1"/>
          </p:nvPr>
        </p:nvSpPr>
        <p:spPr>
          <a:xfrm>
            <a:off x="423825" y="2335183"/>
            <a:ext cx="9144000" cy="681280"/>
          </a:xfrm>
        </p:spPr>
        <p:txBody>
          <a:bodyPr vert="horz" lIns="91440" tIns="45720" rIns="91440" bIns="45720" rtlCol="0" anchor="t">
            <a:normAutofit fontScale="25000" lnSpcReduction="20000"/>
          </a:bodyPr>
          <a:lstStyle/>
          <a:p>
            <a:pPr marL="1143000" indent="-1143000" eaLnBrk="1" hangingPunct="1">
              <a:lnSpc>
                <a:spcPct val="150000"/>
              </a:lnSpc>
              <a:spcBef>
                <a:spcPct val="0"/>
              </a:spcBef>
              <a:buFont typeface="Arial" panose="020B0604020202020204" pitchFamily="34" charset="0"/>
              <a:buChar char="•"/>
            </a:pPr>
            <a:r>
              <a:rPr lang="en-GB" altLang="en-US" sz="11200">
                <a:latin typeface="Mind Meridian"/>
                <a:cs typeface="Mind Meridian" panose="020B0503030507020204" pitchFamily="34" charset="0"/>
              </a:rPr>
              <a:t>You have felt happy in the last week?</a:t>
            </a:r>
            <a:endParaRPr lang="en-US">
              <a:latin typeface="Mind Meridian"/>
            </a:endParaRPr>
          </a:p>
          <a:p>
            <a:pPr marL="1143000" indent="-1143000" eaLnBrk="1" hangingPunct="1">
              <a:lnSpc>
                <a:spcPct val="150000"/>
              </a:lnSpc>
              <a:spcBef>
                <a:spcPct val="0"/>
              </a:spcBef>
              <a:buFont typeface="Arial" panose="020B0604020202020204" pitchFamily="34" charset="0"/>
              <a:buChar char="•"/>
            </a:pPr>
            <a:r>
              <a:rPr lang="en-GB" altLang="en-US" sz="11200">
                <a:latin typeface="Mind Meridian" panose="020B0503030507020204" pitchFamily="34" charset="0"/>
                <a:cs typeface="Mind Meridian" panose="020B0503030507020204" pitchFamily="34" charset="0"/>
              </a:rPr>
              <a:t>You have felt sad in the last week?</a:t>
            </a:r>
          </a:p>
          <a:p>
            <a:pPr marL="1143000" indent="-1143000" eaLnBrk="1" hangingPunct="1">
              <a:lnSpc>
                <a:spcPct val="150000"/>
              </a:lnSpc>
              <a:spcBef>
                <a:spcPct val="0"/>
              </a:spcBef>
              <a:buFont typeface="Arial" panose="020B0604020202020204" pitchFamily="34" charset="0"/>
              <a:buChar char="•"/>
            </a:pPr>
            <a:r>
              <a:rPr lang="en-GB" altLang="en-US" sz="11200">
                <a:latin typeface="Mind Meridian" panose="020B0503030507020204" pitchFamily="34" charset="0"/>
                <a:cs typeface="Mind Meridian" panose="020B0503030507020204" pitchFamily="34" charset="0"/>
              </a:rPr>
              <a:t>You have ever felt excited?</a:t>
            </a:r>
          </a:p>
          <a:p>
            <a:pPr marL="1143000" indent="-1143000" eaLnBrk="1" hangingPunct="1">
              <a:lnSpc>
                <a:spcPct val="150000"/>
              </a:lnSpc>
              <a:spcBef>
                <a:spcPct val="0"/>
              </a:spcBef>
              <a:buFont typeface="Arial" panose="020B0604020202020204" pitchFamily="34" charset="0"/>
              <a:buChar char="•"/>
            </a:pPr>
            <a:r>
              <a:rPr lang="en-GB" altLang="en-US" sz="11200">
                <a:latin typeface="Mind Meridian" panose="020B0503030507020204" pitchFamily="34" charset="0"/>
                <a:cs typeface="Mind Meridian" panose="020B0503030507020204" pitchFamily="34" charset="0"/>
              </a:rPr>
              <a:t>You have ever felt scared?</a:t>
            </a:r>
          </a:p>
          <a:p>
            <a:pPr marL="1143000" indent="-1143000">
              <a:lnSpc>
                <a:spcPct val="150000"/>
              </a:lnSpc>
              <a:spcBef>
                <a:spcPct val="0"/>
              </a:spcBef>
              <a:buFont typeface="Arial" panose="020B0604020202020204" pitchFamily="34" charset="0"/>
              <a:buChar char="•"/>
            </a:pPr>
            <a:r>
              <a:rPr lang="en-GB" altLang="en-US" sz="11200">
                <a:latin typeface="Mind Meridian" panose="020B0503030507020204" pitchFamily="34" charset="0"/>
                <a:cs typeface="Mind Meridian" panose="020B0503030507020204" pitchFamily="34" charset="0"/>
              </a:rPr>
              <a:t>You have ever felt worried?</a:t>
            </a:r>
          </a:p>
          <a:p>
            <a:pPr eaLnBrk="1" hangingPunct="1">
              <a:lnSpc>
                <a:spcPct val="150000"/>
              </a:lnSpc>
              <a:spcBef>
                <a:spcPct val="0"/>
              </a:spcBef>
            </a:pPr>
            <a:endParaRPr lang="en-GB" altLang="en-US">
              <a:solidFill>
                <a:srgbClr val="69615F"/>
              </a:solidFill>
              <a:latin typeface="InterstatePlus Light"/>
            </a:endParaRPr>
          </a:p>
          <a:p>
            <a:pPr marL="10584" indent="0">
              <a:lnSpc>
                <a:spcPct val="150000"/>
              </a:lnSpc>
              <a:spcBef>
                <a:spcPct val="0"/>
              </a:spcBef>
              <a:buNone/>
            </a:pPr>
            <a:endParaRPr lang="en-GB"/>
          </a:p>
        </p:txBody>
      </p:sp>
    </p:spTree>
    <p:extLst>
      <p:ext uri="{BB962C8B-B14F-4D97-AF65-F5344CB8AC3E}">
        <p14:creationId xmlns:p14="http://schemas.microsoft.com/office/powerpoint/2010/main" val="1787216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5FF244-3D89-B687-20D7-BE18F5E597B3}"/>
              </a:ext>
            </a:extLst>
          </p:cNvPr>
          <p:cNvSpPr txBox="1"/>
          <p:nvPr/>
        </p:nvSpPr>
        <p:spPr>
          <a:xfrm>
            <a:off x="616324" y="1154205"/>
            <a:ext cx="6901421" cy="4062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0" i="0" u="none" strike="noStrike">
                <a:solidFill>
                  <a:srgbClr val="1300C1"/>
                </a:solidFill>
                <a:latin typeface="Mind Meridian"/>
              </a:rPr>
              <a:t>All of these feelings make up our mental health. </a:t>
            </a:r>
            <a:endParaRPr lang="en-US" sz="2400">
              <a:solidFill>
                <a:srgbClr val="1300C1"/>
              </a:solidFill>
              <a:latin typeface="Mind Meridian"/>
            </a:endParaRPr>
          </a:p>
          <a:p>
            <a:endParaRPr lang="en-GB" sz="2400">
              <a:solidFill>
                <a:srgbClr val="1300C1"/>
              </a:solidFill>
              <a:latin typeface="Mind Meridian"/>
            </a:endParaRPr>
          </a:p>
          <a:p>
            <a:r>
              <a:rPr lang="en-GB" sz="2400" b="0" i="0" u="none" strike="noStrike">
                <a:solidFill>
                  <a:srgbClr val="1300C1"/>
                </a:solidFill>
                <a:latin typeface="Mind Meridian"/>
              </a:rPr>
              <a:t>It’s important to remember that we all have mental health the same way we all have physical health.</a:t>
            </a:r>
            <a:endParaRPr lang="en-US" sz="2400">
              <a:solidFill>
                <a:srgbClr val="1300C1"/>
              </a:solidFill>
              <a:latin typeface="Mind Meridian"/>
            </a:endParaRPr>
          </a:p>
          <a:p>
            <a:endParaRPr lang="en-GB" sz="2400">
              <a:solidFill>
                <a:srgbClr val="1300C1"/>
              </a:solidFill>
              <a:latin typeface="Mind Meridian"/>
            </a:endParaRPr>
          </a:p>
          <a:p>
            <a:r>
              <a:rPr lang="en-GB" sz="2400" b="0" i="0" u="none" strike="noStrike">
                <a:solidFill>
                  <a:srgbClr val="1300C1"/>
                </a:solidFill>
                <a:latin typeface="Mind Meridian"/>
              </a:rPr>
              <a:t>Sometimes our mental health is good, other times, its bad. </a:t>
            </a:r>
            <a:endParaRPr lang="en-US" sz="2400">
              <a:solidFill>
                <a:srgbClr val="1300C1"/>
              </a:solidFill>
              <a:latin typeface="Mind Meridian"/>
            </a:endParaRPr>
          </a:p>
          <a:p>
            <a:endParaRPr lang="en-GB" sz="2400">
              <a:solidFill>
                <a:srgbClr val="1300C1"/>
              </a:solidFill>
              <a:latin typeface="Mind Meridian"/>
              <a:ea typeface="Calibri"/>
              <a:cs typeface="Calibri"/>
            </a:endParaRPr>
          </a:p>
          <a:p>
            <a:r>
              <a:rPr lang="en-GB" sz="2400" b="0" i="0" u="none" strike="noStrike">
                <a:solidFill>
                  <a:srgbClr val="1300C1"/>
                </a:solidFill>
                <a:latin typeface="Mind Meridian"/>
              </a:rPr>
              <a:t>Like physical health, there are ways we can look after our mental health</a:t>
            </a:r>
            <a:r>
              <a:rPr lang="en-GB" sz="2400">
                <a:solidFill>
                  <a:srgbClr val="1300C1"/>
                </a:solidFill>
                <a:latin typeface="Mind Meridian"/>
              </a:rPr>
              <a:t>.</a:t>
            </a:r>
            <a:endParaRPr lang="en-US" sz="2400">
              <a:solidFill>
                <a:srgbClr val="1300C1"/>
              </a:solidFill>
              <a:latin typeface="Mind Meridian"/>
              <a:ea typeface="Calibri"/>
              <a:cs typeface="Calibri"/>
            </a:endParaRPr>
          </a:p>
          <a:p>
            <a:pPr algn="ctr"/>
            <a:endParaRPr lang="en-GB"/>
          </a:p>
        </p:txBody>
      </p:sp>
    </p:spTree>
    <p:extLst>
      <p:ext uri="{BB962C8B-B14F-4D97-AF65-F5344CB8AC3E}">
        <p14:creationId xmlns:p14="http://schemas.microsoft.com/office/powerpoint/2010/main" val="1354561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A6E27-15E7-24BD-087A-1BBA2941388B}"/>
              </a:ext>
            </a:extLst>
          </p:cNvPr>
          <p:cNvSpPr>
            <a:spLocks noGrp="1"/>
          </p:cNvSpPr>
          <p:nvPr>
            <p:ph type="title"/>
          </p:nvPr>
        </p:nvSpPr>
        <p:spPr>
          <a:xfrm>
            <a:off x="840481" y="236"/>
            <a:ext cx="10515600" cy="1523635"/>
          </a:xfrm>
        </p:spPr>
        <p:txBody>
          <a:bodyPr>
            <a:normAutofit/>
          </a:bodyPr>
          <a:lstStyle/>
          <a:p>
            <a:pPr algn="ctr"/>
            <a:r>
              <a:rPr lang="en-US" sz="3700">
                <a:solidFill>
                  <a:schemeClr val="tx2"/>
                </a:solidFill>
                <a:latin typeface="Mind Meridian"/>
                <a:cs typeface="Mind Meridian"/>
              </a:rPr>
              <a:t>Who are West Sussex Mind?</a:t>
            </a:r>
            <a:endParaRPr lang="en-US" sz="3700">
              <a:solidFill>
                <a:schemeClr val="tx2"/>
              </a:solidFill>
            </a:endParaRPr>
          </a:p>
        </p:txBody>
      </p:sp>
      <p:sp>
        <p:nvSpPr>
          <p:cNvPr id="11" name="TextBox 10">
            <a:extLst>
              <a:ext uri="{FF2B5EF4-FFF2-40B4-BE49-F238E27FC236}">
                <a16:creationId xmlns:a16="http://schemas.microsoft.com/office/drawing/2014/main" id="{3FFF6CBB-5EC6-7317-23B4-D495EBACD1D4}"/>
              </a:ext>
            </a:extLst>
          </p:cNvPr>
          <p:cNvSpPr txBox="1"/>
          <p:nvPr/>
        </p:nvSpPr>
        <p:spPr>
          <a:xfrm>
            <a:off x="8572667" y="1715682"/>
            <a:ext cx="2780432" cy="338554"/>
          </a:xfrm>
          <a:prstGeom prst="rect">
            <a:avLst/>
          </a:prstGeom>
          <a:noFill/>
        </p:spPr>
        <p:txBody>
          <a:bodyPr wrap="square" rtlCol="0">
            <a:spAutoFit/>
          </a:bodyPr>
          <a:lstStyle/>
          <a:p>
            <a:pPr algn="ctr"/>
            <a:r>
              <a:rPr lang="en-GB" sz="1600" b="1">
                <a:solidFill>
                  <a:schemeClr val="bg1"/>
                </a:solidFill>
                <a:latin typeface="Mind Meridian" panose="020B0604020202020204" charset="0"/>
                <a:cs typeface="Mind Meridian" panose="020B0604020202020204" charset="0"/>
              </a:rPr>
              <a:t>The Gateway, Worthing</a:t>
            </a:r>
          </a:p>
        </p:txBody>
      </p:sp>
      <p:sp>
        <p:nvSpPr>
          <p:cNvPr id="12" name="TextBox 11">
            <a:extLst>
              <a:ext uri="{FF2B5EF4-FFF2-40B4-BE49-F238E27FC236}">
                <a16:creationId xmlns:a16="http://schemas.microsoft.com/office/drawing/2014/main" id="{C5EEE10C-B8B0-7637-B2D4-F13B4CB3F5DB}"/>
              </a:ext>
            </a:extLst>
          </p:cNvPr>
          <p:cNvSpPr txBox="1"/>
          <p:nvPr/>
        </p:nvSpPr>
        <p:spPr>
          <a:xfrm>
            <a:off x="8414572" y="3602247"/>
            <a:ext cx="3175949" cy="338554"/>
          </a:xfrm>
          <a:prstGeom prst="rect">
            <a:avLst/>
          </a:prstGeom>
          <a:noFill/>
        </p:spPr>
        <p:txBody>
          <a:bodyPr wrap="square" rtlCol="0">
            <a:spAutoFit/>
          </a:bodyPr>
          <a:lstStyle/>
          <a:p>
            <a:pPr algn="ctr"/>
            <a:r>
              <a:rPr lang="en-GB" sz="1600" b="1">
                <a:solidFill>
                  <a:schemeClr val="bg1"/>
                </a:solidFill>
                <a:latin typeface="Mind Meridian" panose="020B0604020202020204" charset="0"/>
                <a:cs typeface="Mind Meridian" panose="020B0604020202020204" charset="0"/>
              </a:rPr>
              <a:t>Maltravers Drive, Littlehampton</a:t>
            </a:r>
          </a:p>
        </p:txBody>
      </p:sp>
      <p:sp>
        <p:nvSpPr>
          <p:cNvPr id="45" name="TextBox 44">
            <a:extLst>
              <a:ext uri="{FF2B5EF4-FFF2-40B4-BE49-F238E27FC236}">
                <a16:creationId xmlns:a16="http://schemas.microsoft.com/office/drawing/2014/main" id="{6D092FDE-4DF6-520C-3853-5D54C5935A0E}"/>
              </a:ext>
            </a:extLst>
          </p:cNvPr>
          <p:cNvSpPr txBox="1"/>
          <p:nvPr/>
        </p:nvSpPr>
        <p:spPr>
          <a:xfrm>
            <a:off x="2267859" y="1248384"/>
            <a:ext cx="765833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solidFill>
                  <a:schemeClr val="tx2"/>
                </a:solidFill>
                <a:latin typeface="Mind Meridian"/>
              </a:rPr>
              <a:t>Independent charity – affiliated to national Mind</a:t>
            </a:r>
          </a:p>
        </p:txBody>
      </p:sp>
      <p:pic>
        <p:nvPicPr>
          <p:cNvPr id="7" name="Picture 6" descr="A group of people in blue shirts looking at a landscape&#10;&#10;AI-generated content may be incorrect.">
            <a:extLst>
              <a:ext uri="{FF2B5EF4-FFF2-40B4-BE49-F238E27FC236}">
                <a16:creationId xmlns:a16="http://schemas.microsoft.com/office/drawing/2014/main" id="{0366460B-7840-FA40-63BC-81ADA2B9AF17}"/>
              </a:ext>
            </a:extLst>
          </p:cNvPr>
          <p:cNvPicPr>
            <a:picLocks noChangeAspect="1"/>
          </p:cNvPicPr>
          <p:nvPr/>
        </p:nvPicPr>
        <p:blipFill>
          <a:blip r:embed="rId3"/>
          <a:srcRect l="-49" t="26166" r="188" b="-259"/>
          <a:stretch>
            <a:fillRect/>
          </a:stretch>
        </p:blipFill>
        <p:spPr>
          <a:xfrm>
            <a:off x="2513900" y="2058987"/>
            <a:ext cx="7176204" cy="3861686"/>
          </a:xfrm>
          <a:prstGeom prst="rect">
            <a:avLst/>
          </a:prstGeom>
        </p:spPr>
      </p:pic>
    </p:spTree>
    <p:extLst>
      <p:ext uri="{BB962C8B-B14F-4D97-AF65-F5344CB8AC3E}">
        <p14:creationId xmlns:p14="http://schemas.microsoft.com/office/powerpoint/2010/main" val="2588399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6A94-8B54-CBE8-0FDD-901E19245B1F}"/>
              </a:ext>
            </a:extLst>
          </p:cNvPr>
          <p:cNvSpPr>
            <a:spLocks noGrp="1"/>
          </p:cNvSpPr>
          <p:nvPr>
            <p:ph type="title"/>
          </p:nvPr>
        </p:nvSpPr>
        <p:spPr/>
        <p:txBody>
          <a:bodyPr>
            <a:noAutofit/>
          </a:bodyPr>
          <a:lstStyle/>
          <a:p>
            <a:pPr marL="7620" algn="l" defTabSz="457200">
              <a:lnSpc>
                <a:spcPct val="100000"/>
              </a:lnSpc>
              <a:spcBef>
                <a:spcPts val="0"/>
              </a:spcBef>
              <a:defRPr/>
            </a:pPr>
            <a:r>
              <a:rPr lang="en-GB" sz="3600">
                <a:solidFill>
                  <a:srgbClr val="1300C1"/>
                </a:solidFill>
                <a:latin typeface="Mind Meridian"/>
              </a:rPr>
              <a:t>The current situation</a:t>
            </a:r>
            <a:endParaRPr lang="en-US">
              <a:solidFill>
                <a:srgbClr val="1300C1"/>
              </a:solidFill>
            </a:endParaRPr>
          </a:p>
        </p:txBody>
      </p:sp>
      <p:sp>
        <p:nvSpPr>
          <p:cNvPr id="3" name="TextBox 2">
            <a:extLst>
              <a:ext uri="{FF2B5EF4-FFF2-40B4-BE49-F238E27FC236}">
                <a16:creationId xmlns:a16="http://schemas.microsoft.com/office/drawing/2014/main" id="{0F7CB048-B9C3-76C5-80DA-D72786752550}"/>
              </a:ext>
            </a:extLst>
          </p:cNvPr>
          <p:cNvSpPr txBox="1"/>
          <p:nvPr/>
        </p:nvSpPr>
        <p:spPr>
          <a:xfrm>
            <a:off x="662727" y="1547397"/>
            <a:ext cx="8651981" cy="4467057"/>
          </a:xfrm>
          <a:prstGeom prst="rect">
            <a:avLst/>
          </a:prstGeom>
          <a:noFill/>
        </p:spPr>
        <p:txBody>
          <a:bodyPr wrap="square" lIns="91440" tIns="45720" rIns="91440" bIns="45720" rtlCol="0" anchor="t">
            <a:spAutoFit/>
          </a:bodyPr>
          <a:lstStyle/>
          <a:p>
            <a:pPr>
              <a:lnSpc>
                <a:spcPct val="150000"/>
              </a:lnSpc>
            </a:pPr>
            <a:r>
              <a:rPr lang="en-GB" sz="2400">
                <a:solidFill>
                  <a:srgbClr val="1300C1"/>
                </a:solidFill>
                <a:latin typeface="Mind Meridian"/>
                <a:cs typeface="Mind Meridian" panose="020B0503030507020204" pitchFamily="34" charset="0"/>
              </a:rPr>
              <a:t>We’re in the midst of a mental health crisis with an enormous scale of unmet need. There is...</a:t>
            </a:r>
            <a:endParaRPr lang="en-US" sz="1600">
              <a:ea typeface="Calibri"/>
              <a:cs typeface="Calibri"/>
            </a:endParaRPr>
          </a:p>
          <a:p>
            <a:pPr marL="285750" indent="-285750">
              <a:lnSpc>
                <a:spcPct val="150000"/>
              </a:lnSpc>
              <a:buFont typeface="Arial" panose="020B0604020202020204" pitchFamily="34" charset="0"/>
              <a:buChar char="•"/>
            </a:pPr>
            <a:r>
              <a:rPr lang="en-GB" sz="2400">
                <a:solidFill>
                  <a:srgbClr val="1300C1"/>
                </a:solidFill>
                <a:latin typeface="Mind Meridian"/>
                <a:cs typeface="Mind Meridian" panose="020B0503030507020204" pitchFamily="34" charset="0"/>
              </a:rPr>
              <a:t>Growing levels of demand for support</a:t>
            </a:r>
          </a:p>
          <a:p>
            <a:pPr marL="285750" indent="-285750">
              <a:lnSpc>
                <a:spcPct val="150000"/>
              </a:lnSpc>
              <a:buFont typeface="Arial" panose="020B0604020202020204" pitchFamily="34" charset="0"/>
              <a:buChar char="•"/>
            </a:pPr>
            <a:r>
              <a:rPr lang="en-GB" sz="2400">
                <a:solidFill>
                  <a:srgbClr val="1300C1"/>
                </a:solidFill>
                <a:latin typeface="Mind Meridian"/>
                <a:cs typeface="Mind Meridian" panose="020B0503030507020204" pitchFamily="34" charset="0"/>
              </a:rPr>
              <a:t>A cost-of-living crisis </a:t>
            </a:r>
            <a:endParaRPr lang="en-GB" sz="2400">
              <a:solidFill>
                <a:srgbClr val="1300C1"/>
              </a:solidFill>
              <a:latin typeface="Mind Meridian"/>
            </a:endParaRPr>
          </a:p>
          <a:p>
            <a:pPr marL="285750" indent="-285750">
              <a:lnSpc>
                <a:spcPct val="150000"/>
              </a:lnSpc>
              <a:buFont typeface="Arial" panose="020B0604020202020204" pitchFamily="34" charset="0"/>
              <a:buChar char="•"/>
            </a:pPr>
            <a:r>
              <a:rPr lang="en-GB" sz="2400">
                <a:solidFill>
                  <a:srgbClr val="1300C1"/>
                </a:solidFill>
                <a:latin typeface="Mind Meridian"/>
                <a:cs typeface="Mind Meridian" panose="020B0503030507020204" pitchFamily="34" charset="0"/>
              </a:rPr>
              <a:t>Insufficient public funding</a:t>
            </a:r>
            <a:endParaRPr lang="en-GB" sz="2400">
              <a:solidFill>
                <a:srgbClr val="1300C1"/>
              </a:solidFill>
              <a:latin typeface="Mind Meridian" panose="020B0503030507020204" pitchFamily="34" charset="0"/>
              <a:cs typeface="Mind Meridian" panose="020B0503030507020204" pitchFamily="34" charset="0"/>
            </a:endParaRPr>
          </a:p>
          <a:p>
            <a:pPr marL="285750" indent="-285750">
              <a:lnSpc>
                <a:spcPct val="150000"/>
              </a:lnSpc>
              <a:buFont typeface="Arial" panose="020B0604020202020204" pitchFamily="34" charset="0"/>
              <a:buChar char="•"/>
            </a:pPr>
            <a:r>
              <a:rPr lang="en-GB" sz="2400">
                <a:solidFill>
                  <a:srgbClr val="1300C1"/>
                </a:solidFill>
                <a:latin typeface="Mind Meridian"/>
                <a:cs typeface="Mind Meridian" panose="020B0503030507020204" pitchFamily="34" charset="0"/>
              </a:rPr>
              <a:t>Difficulty accessing healthcare </a:t>
            </a:r>
          </a:p>
          <a:p>
            <a:pPr marL="285750" indent="-285750">
              <a:lnSpc>
                <a:spcPct val="150000"/>
              </a:lnSpc>
              <a:buFont typeface="Arial" panose="020B0604020202020204" pitchFamily="34" charset="0"/>
              <a:buChar char="•"/>
            </a:pPr>
            <a:r>
              <a:rPr lang="en-GB" sz="2400">
                <a:solidFill>
                  <a:srgbClr val="1300C1"/>
                </a:solidFill>
                <a:latin typeface="Mind Meridian"/>
                <a:cs typeface="Mind Meridian" panose="020B0503030507020204" pitchFamily="34" charset="0"/>
              </a:rPr>
              <a:t>High levels of stigma</a:t>
            </a:r>
          </a:p>
          <a:p>
            <a:pPr marL="285750" indent="-285750">
              <a:lnSpc>
                <a:spcPct val="150000"/>
              </a:lnSpc>
              <a:buFont typeface="Arial" panose="020B0604020202020204" pitchFamily="34" charset="0"/>
              <a:buChar char="•"/>
            </a:pPr>
            <a:endParaRPr lang="en-GB" sz="2400">
              <a:solidFill>
                <a:srgbClr val="1300C1"/>
              </a:solidFill>
              <a:latin typeface="Mind Meridian" panose="020B0503030507020204" pitchFamily="34" charset="0"/>
              <a:cs typeface="Mind Meridian" panose="020B0503030507020204" pitchFamily="34" charset="0"/>
            </a:endParaRPr>
          </a:p>
        </p:txBody>
      </p:sp>
      <p:pic>
        <p:nvPicPr>
          <p:cNvPr id="5" name="Picture 4" descr="A blue heart with a black background&#10;&#10;AI-generated content may be incorrect.">
            <a:extLst>
              <a:ext uri="{FF2B5EF4-FFF2-40B4-BE49-F238E27FC236}">
                <a16:creationId xmlns:a16="http://schemas.microsoft.com/office/drawing/2014/main" id="{D0B3B321-B1E7-88E7-E9CF-3E906B1F556E}"/>
              </a:ext>
            </a:extLst>
          </p:cNvPr>
          <p:cNvPicPr>
            <a:picLocks noChangeAspect="1"/>
          </p:cNvPicPr>
          <p:nvPr/>
        </p:nvPicPr>
        <p:blipFill>
          <a:blip r:embed="rId3"/>
          <a:stretch>
            <a:fillRect/>
          </a:stretch>
        </p:blipFill>
        <p:spPr>
          <a:xfrm>
            <a:off x="6654308" y="2381250"/>
            <a:ext cx="3836382" cy="4476750"/>
          </a:xfrm>
          <a:prstGeom prst="rect">
            <a:avLst/>
          </a:prstGeom>
        </p:spPr>
      </p:pic>
    </p:spTree>
    <p:extLst>
      <p:ext uri="{BB962C8B-B14F-4D97-AF65-F5344CB8AC3E}">
        <p14:creationId xmlns:p14="http://schemas.microsoft.com/office/powerpoint/2010/main" val="2740040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DA56F0-7ADC-E296-894C-7006A3C7D9EE}"/>
              </a:ext>
            </a:extLst>
          </p:cNvPr>
          <p:cNvSpPr>
            <a:spLocks noGrp="1"/>
          </p:cNvSpPr>
          <p:nvPr>
            <p:ph type="title"/>
          </p:nvPr>
        </p:nvSpPr>
        <p:spPr>
          <a:xfrm>
            <a:off x="2316480" y="1054701"/>
            <a:ext cx="7565924" cy="4404948"/>
          </a:xfrm>
        </p:spPr>
        <p:txBody>
          <a:bodyPr>
            <a:normAutofit/>
          </a:bodyPr>
          <a:lstStyle/>
          <a:p>
            <a:pPr algn="ctr">
              <a:lnSpc>
                <a:spcPct val="150000"/>
              </a:lnSpc>
            </a:pPr>
            <a:r>
              <a:rPr lang="en-GB" sz="3600" dirty="0">
                <a:solidFill>
                  <a:srgbClr val="1300C1"/>
                </a:solidFill>
                <a:latin typeface="Mind Meridian"/>
              </a:rPr>
              <a:t>Our Vision</a:t>
            </a:r>
            <a:br>
              <a:rPr lang="en-GB" sz="3600" dirty="0"/>
            </a:br>
            <a:r>
              <a:rPr lang="en-GB" sz="3600" b="0" i="0" dirty="0">
                <a:solidFill>
                  <a:srgbClr val="1300C1"/>
                </a:solidFill>
                <a:effectLst/>
                <a:latin typeface="Mind Meridian"/>
              </a:rPr>
              <a:t>We </a:t>
            </a:r>
            <a:r>
              <a:rPr lang="en-GB" sz="3600" b="0">
                <a:solidFill>
                  <a:srgbClr val="1300C1"/>
                </a:solidFill>
                <a:latin typeface="Mind Meridian"/>
              </a:rPr>
              <a:t>will not</a:t>
            </a:r>
            <a:r>
              <a:rPr lang="en-GB" sz="3600" b="0" i="0" dirty="0">
                <a:solidFill>
                  <a:srgbClr val="1300C1"/>
                </a:solidFill>
                <a:effectLst/>
                <a:latin typeface="Mind Meridian"/>
              </a:rPr>
              <a:t> give up until everyone experiencing a mental health problem gets both support and respect.</a:t>
            </a:r>
            <a:endParaRPr lang="en-GB" sz="3600" dirty="0">
              <a:solidFill>
                <a:srgbClr val="1300C1"/>
              </a:solidFill>
              <a:latin typeface="Mind Meridian"/>
            </a:endParaRPr>
          </a:p>
        </p:txBody>
      </p:sp>
    </p:spTree>
    <p:extLst>
      <p:ext uri="{BB962C8B-B14F-4D97-AF65-F5344CB8AC3E}">
        <p14:creationId xmlns:p14="http://schemas.microsoft.com/office/powerpoint/2010/main" val="205760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3B2118C-4D88-5873-ADDC-3F488B209D33}"/>
              </a:ext>
            </a:extLst>
          </p:cNvPr>
          <p:cNvSpPr txBox="1">
            <a:spLocks/>
          </p:cNvSpPr>
          <p:nvPr/>
        </p:nvSpPr>
        <p:spPr>
          <a:xfrm>
            <a:off x="789594" y="796789"/>
            <a:ext cx="10347017" cy="114272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a:latin typeface="Mind Meridian"/>
              <a:cs typeface="Mind Meridian" panose="020B0503030507020204" pitchFamily="34" charset="0"/>
            </a:endParaRPr>
          </a:p>
        </p:txBody>
      </p:sp>
      <p:sp>
        <p:nvSpPr>
          <p:cNvPr id="7" name="Title 1">
            <a:extLst>
              <a:ext uri="{FF2B5EF4-FFF2-40B4-BE49-F238E27FC236}">
                <a16:creationId xmlns:a16="http://schemas.microsoft.com/office/drawing/2014/main" id="{3963E439-9206-0392-CDBF-9BE9870E04D9}"/>
              </a:ext>
            </a:extLst>
          </p:cNvPr>
          <p:cNvSpPr txBox="1">
            <a:spLocks/>
          </p:cNvSpPr>
          <p:nvPr/>
        </p:nvSpPr>
        <p:spPr>
          <a:xfrm>
            <a:off x="986414" y="572905"/>
            <a:ext cx="9429812" cy="1142726"/>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a:solidFill>
                  <a:srgbClr val="1300C1"/>
                </a:solidFill>
                <a:latin typeface="Mind Meridian"/>
                <a:cs typeface="Mind Meridian" panose="020B0503030507020204" pitchFamily="34" charset="0"/>
              </a:rPr>
              <a:t>In 2024-25 we.....</a:t>
            </a:r>
            <a:endParaRPr lang="en-US" sz="3200" b="1">
              <a:latin typeface="Mind Meridian"/>
              <a:cs typeface="Mind Meridian" panose="020B0503030507020204" pitchFamily="34" charset="0"/>
            </a:endParaRPr>
          </a:p>
        </p:txBody>
      </p:sp>
      <p:sp>
        <p:nvSpPr>
          <p:cNvPr id="9" name="TextBox 8">
            <a:extLst>
              <a:ext uri="{FF2B5EF4-FFF2-40B4-BE49-F238E27FC236}">
                <a16:creationId xmlns:a16="http://schemas.microsoft.com/office/drawing/2014/main" id="{10C9AA54-3A03-F036-6C80-E76E3535E9DB}"/>
              </a:ext>
            </a:extLst>
          </p:cNvPr>
          <p:cNvSpPr txBox="1"/>
          <p:nvPr/>
        </p:nvSpPr>
        <p:spPr>
          <a:xfrm>
            <a:off x="1288471" y="2872593"/>
            <a:ext cx="3182471" cy="2299360"/>
          </a:xfrm>
          <a:prstGeom prst="rect">
            <a:avLst/>
          </a:prstGeom>
          <a:noFill/>
        </p:spPr>
        <p:txBody>
          <a:bodyPr wrap="square" lIns="91440" tIns="45720" rIns="91440" bIns="45720" rtlCol="0" anchor="t">
            <a:spAutoFit/>
          </a:bodyPr>
          <a:lstStyle/>
          <a:p>
            <a:endParaRPr lang="en-GB">
              <a:solidFill>
                <a:srgbClr val="1300C1"/>
              </a:solidFill>
              <a:ea typeface="Calibri" panose="020F0502020204030204"/>
              <a:cs typeface="Calibri" panose="020F0502020204030204"/>
            </a:endParaRPr>
          </a:p>
          <a:p>
            <a:pPr marL="285750" indent="-285750">
              <a:buFont typeface="Arial" panose="020B0604020202020204" pitchFamily="34" charset="0"/>
              <a:buChar char="•"/>
            </a:pPr>
            <a:endParaRPr lang="en-GB">
              <a:solidFill>
                <a:srgbClr val="1300C1"/>
              </a:solidFill>
            </a:endParaRPr>
          </a:p>
          <a:p>
            <a:pPr marL="285750" indent="-285750">
              <a:buFont typeface="Arial" panose="020B0604020202020204" pitchFamily="34" charset="0"/>
              <a:buChar char="•"/>
            </a:pPr>
            <a:endParaRPr lang="en-GB">
              <a:solidFill>
                <a:srgbClr val="1300C1"/>
              </a:solidFill>
            </a:endParaRPr>
          </a:p>
          <a:p>
            <a:pPr marL="285750" indent="-285750">
              <a:buFont typeface="Arial" panose="020B0604020202020204" pitchFamily="34" charset="0"/>
              <a:buChar char="•"/>
            </a:pPr>
            <a:endParaRPr lang="en-GB">
              <a:solidFill>
                <a:srgbClr val="1300C1"/>
              </a:solidFill>
            </a:endParaRPr>
          </a:p>
          <a:p>
            <a:pPr marL="285750" indent="-285750">
              <a:buFont typeface="Arial" panose="020B0604020202020204" pitchFamily="34" charset="0"/>
              <a:buChar char="•"/>
            </a:pPr>
            <a:endParaRPr lang="en-GB">
              <a:solidFill>
                <a:srgbClr val="1300C1"/>
              </a:solidFill>
            </a:endParaRPr>
          </a:p>
          <a:p>
            <a:pPr marL="285750" indent="-285750">
              <a:buFont typeface="Arial" panose="020B0604020202020204" pitchFamily="34" charset="0"/>
              <a:buChar char="•"/>
            </a:pPr>
            <a:endParaRPr lang="en-GB">
              <a:solidFill>
                <a:srgbClr val="1300C1"/>
              </a:solidFill>
            </a:endParaRPr>
          </a:p>
          <a:p>
            <a:pPr marL="285750" indent="-285750">
              <a:buFont typeface="Arial" panose="020B0604020202020204" pitchFamily="34" charset="0"/>
              <a:buChar char="•"/>
            </a:pPr>
            <a:endParaRPr lang="en-GB">
              <a:solidFill>
                <a:srgbClr val="1300C1"/>
              </a:solidFill>
            </a:endParaRPr>
          </a:p>
          <a:p>
            <a:endParaRPr lang="en-GB">
              <a:solidFill>
                <a:srgbClr val="1300C1"/>
              </a:solidFill>
            </a:endParaRPr>
          </a:p>
        </p:txBody>
      </p:sp>
      <p:sp>
        <p:nvSpPr>
          <p:cNvPr id="4" name="TextBox 3">
            <a:extLst>
              <a:ext uri="{FF2B5EF4-FFF2-40B4-BE49-F238E27FC236}">
                <a16:creationId xmlns:a16="http://schemas.microsoft.com/office/drawing/2014/main" id="{88EE6193-B5DF-6FD5-7E79-A0FBB03A2BF8}"/>
              </a:ext>
            </a:extLst>
          </p:cNvPr>
          <p:cNvSpPr txBox="1"/>
          <p:nvPr/>
        </p:nvSpPr>
        <p:spPr>
          <a:xfrm>
            <a:off x="982075" y="1714894"/>
            <a:ext cx="3523850" cy="4001095"/>
          </a:xfrm>
          <a:prstGeom prst="rect">
            <a:avLst/>
          </a:prstGeom>
        </p:spPr>
        <p:style>
          <a:lnRef idx="3">
            <a:schemeClr val="lt1"/>
          </a:lnRef>
          <a:fillRef idx="1">
            <a:schemeClr val="accent1"/>
          </a:fillRef>
          <a:effectRef idx="1">
            <a:schemeClr val="accent1"/>
          </a:effectRef>
          <a:fontRef idx="minor">
            <a:schemeClr val="lt1"/>
          </a:fontRef>
        </p:style>
        <p:txBody>
          <a:bodyPr wrap="square" lIns="91440" tIns="45720" rIns="91440" bIns="45720" rtlCol="0" anchor="t">
            <a:spAutoFit/>
          </a:bodyPr>
          <a:lstStyle/>
          <a:p>
            <a:endParaRPr lang="en-GB" sz="2500">
              <a:solidFill>
                <a:srgbClr val="1300C1"/>
              </a:solidFill>
              <a:ea typeface="Calibri" panose="020F0502020204030204"/>
              <a:cs typeface="Calibri" panose="020F0502020204030204"/>
            </a:endParaRPr>
          </a:p>
          <a:p>
            <a:pPr marL="342900" indent="-342900">
              <a:buFont typeface="Arial" panose="020B0604020202020204" pitchFamily="34" charset="0"/>
              <a:buChar char="•"/>
            </a:pPr>
            <a:r>
              <a:rPr lang="en-GB" sz="2500">
                <a:solidFill>
                  <a:srgbClr val="1300C1"/>
                </a:solidFill>
                <a:latin typeface="Mind Meridian"/>
                <a:ea typeface="Calibri"/>
                <a:cs typeface="Calibri"/>
              </a:rPr>
              <a:t>Supported 7,766 people</a:t>
            </a:r>
          </a:p>
          <a:p>
            <a:pPr marL="285750" indent="-285750">
              <a:buFont typeface="Arial" panose="020B0604020202020204" pitchFamily="34" charset="0"/>
              <a:buChar char="•"/>
            </a:pPr>
            <a:endParaRPr lang="en-GB" sz="2500">
              <a:solidFill>
                <a:srgbClr val="1300C1"/>
              </a:solidFill>
              <a:latin typeface="Mind Meridian"/>
              <a:ea typeface="Calibri"/>
              <a:cs typeface="Calibri"/>
            </a:endParaRPr>
          </a:p>
          <a:p>
            <a:pPr marL="361950" indent="-361950">
              <a:buFont typeface="Arial" panose="020B0604020202020204" pitchFamily="34" charset="0"/>
              <a:buChar char="•"/>
            </a:pPr>
            <a:r>
              <a:rPr lang="en-GB" sz="2500">
                <a:solidFill>
                  <a:srgbClr val="1300C1"/>
                </a:solidFill>
                <a:latin typeface="Mind Meridian"/>
                <a:ea typeface="Calibri"/>
                <a:cs typeface="Calibri"/>
              </a:rPr>
              <a:t>9,547 calls answered by our Help Point for advice, information, and support</a:t>
            </a:r>
          </a:p>
          <a:p>
            <a:pPr marL="285750" indent="-285750">
              <a:buFont typeface="Arial" panose="020B0604020202020204" pitchFamily="34" charset="0"/>
              <a:buChar char="•"/>
            </a:pPr>
            <a:endParaRPr lang="en-GB">
              <a:solidFill>
                <a:srgbClr val="1300C1"/>
              </a:solidFill>
              <a:latin typeface="Calibri" panose="020F0502020204030204"/>
              <a:ea typeface="Calibri"/>
              <a:cs typeface="Calibri"/>
            </a:endParaRPr>
          </a:p>
          <a:p>
            <a:pPr marL="285750" indent="-285750">
              <a:buFont typeface="Arial" panose="020B0604020202020204" pitchFamily="34" charset="0"/>
              <a:buChar char="•"/>
            </a:pPr>
            <a:endParaRPr lang="en-GB">
              <a:solidFill>
                <a:srgbClr val="1300C1"/>
              </a:solidFill>
              <a:latin typeface="Calibri" panose="020F0502020204030204"/>
              <a:ea typeface="Calibri"/>
              <a:cs typeface="Calibri"/>
            </a:endParaRPr>
          </a:p>
          <a:p>
            <a:endParaRPr lang="en-GB">
              <a:solidFill>
                <a:srgbClr val="1300C1"/>
              </a:solidFill>
              <a:ea typeface="Calibri" panose="020F0502020204030204"/>
              <a:cs typeface="Calibri" panose="020F0502020204030204"/>
            </a:endParaRPr>
          </a:p>
        </p:txBody>
      </p:sp>
      <p:sp>
        <p:nvSpPr>
          <p:cNvPr id="5" name="TextBox 4">
            <a:extLst>
              <a:ext uri="{FF2B5EF4-FFF2-40B4-BE49-F238E27FC236}">
                <a16:creationId xmlns:a16="http://schemas.microsoft.com/office/drawing/2014/main" id="{11BBDD3B-5F6A-1CE0-EDC9-9FB1798745E1}"/>
              </a:ext>
            </a:extLst>
          </p:cNvPr>
          <p:cNvSpPr txBox="1"/>
          <p:nvPr/>
        </p:nvSpPr>
        <p:spPr>
          <a:xfrm>
            <a:off x="4622278" y="1712793"/>
            <a:ext cx="5551813" cy="4031873"/>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endParaRPr lang="en-GB" sz="2500" b="1">
              <a:solidFill>
                <a:srgbClr val="1300C1"/>
              </a:solidFill>
              <a:ea typeface="Calibri" panose="020F0502020204030204"/>
              <a:cs typeface="Calibri" panose="020F0502020204030204"/>
            </a:endParaRPr>
          </a:p>
          <a:p>
            <a:r>
              <a:rPr lang="en-GB" sz="2500" b="1">
                <a:solidFill>
                  <a:srgbClr val="1300C1"/>
                </a:solidFill>
                <a:latin typeface="Mind Meridian"/>
                <a:ea typeface="Calibri" panose="020F0502020204030204"/>
                <a:cs typeface="Calibri" panose="020F0502020204030204"/>
              </a:rPr>
              <a:t>Young People:</a:t>
            </a:r>
          </a:p>
          <a:p>
            <a:endParaRPr lang="en-GB" sz="2000">
              <a:solidFill>
                <a:srgbClr val="1300C1"/>
              </a:solidFill>
              <a:latin typeface="Mind Meridian"/>
              <a:ea typeface="Calibri" panose="020F0502020204030204"/>
              <a:cs typeface="Calibri" panose="020F0502020204030204"/>
            </a:endParaRPr>
          </a:p>
          <a:p>
            <a:pPr marL="285750" indent="-285750">
              <a:buFont typeface="Arial" panose="020B0604020202020204" pitchFamily="34" charset="0"/>
              <a:buChar char="•"/>
            </a:pPr>
            <a:r>
              <a:rPr lang="en-GB" sz="2500">
                <a:solidFill>
                  <a:srgbClr val="1300C1"/>
                </a:solidFill>
                <a:latin typeface="Mind Meridian"/>
                <a:ea typeface="Calibri" panose="020F0502020204030204"/>
                <a:cs typeface="Calibri" panose="020F0502020204030204"/>
              </a:rPr>
              <a:t>Supported 1,428 children and young people (up to 25)</a:t>
            </a:r>
          </a:p>
          <a:p>
            <a:pPr marL="285750" indent="-285750">
              <a:buFont typeface="Arial" panose="020B0604020202020204" pitchFamily="34" charset="0"/>
              <a:buChar char="•"/>
            </a:pPr>
            <a:endParaRPr lang="en-GB" sz="2500">
              <a:solidFill>
                <a:srgbClr val="1300C1"/>
              </a:solidFill>
              <a:latin typeface="Mind Meridian"/>
              <a:ea typeface="Calibri" panose="020F0502020204030204"/>
              <a:cs typeface="Calibri" panose="020F0502020204030204"/>
            </a:endParaRPr>
          </a:p>
          <a:p>
            <a:pPr marL="285750" indent="-285750">
              <a:buFont typeface="Arial" panose="020B0604020202020204" pitchFamily="34" charset="0"/>
              <a:buChar char="•"/>
            </a:pPr>
            <a:r>
              <a:rPr lang="en-GB" sz="2500">
                <a:solidFill>
                  <a:srgbClr val="1300C1"/>
                </a:solidFill>
                <a:latin typeface="Mind Meridian"/>
                <a:ea typeface="Calibri" panose="020F0502020204030204"/>
                <a:cs typeface="Calibri" panose="020F0502020204030204"/>
              </a:rPr>
              <a:t>Delivered 3,869  support sessions</a:t>
            </a:r>
          </a:p>
          <a:p>
            <a:endParaRPr lang="en-GB" sz="2500">
              <a:solidFill>
                <a:srgbClr val="1300C1"/>
              </a:solidFill>
              <a:latin typeface="Mind Meridian"/>
              <a:ea typeface="Calibri" panose="020F0502020204030204"/>
              <a:cs typeface="Calibri" panose="020F0502020204030204"/>
            </a:endParaRPr>
          </a:p>
          <a:p>
            <a:pPr marL="342900" indent="-342900">
              <a:buFont typeface="Arial" panose="020B0604020202020204" pitchFamily="34" charset="0"/>
              <a:buChar char="•"/>
            </a:pPr>
            <a:r>
              <a:rPr lang="en-GB" sz="2500">
                <a:solidFill>
                  <a:srgbClr val="1300C1"/>
                </a:solidFill>
                <a:latin typeface="Mind Meridian"/>
                <a:ea typeface="Calibri" panose="020F0502020204030204"/>
                <a:cs typeface="Calibri" panose="020F0502020204030204"/>
              </a:rPr>
              <a:t>261 Parents and carers supported</a:t>
            </a:r>
          </a:p>
          <a:p>
            <a:pPr marL="285750" indent="-285750">
              <a:buFont typeface="Arial" panose="020B0604020202020204" pitchFamily="34" charset="0"/>
              <a:buChar char="•"/>
            </a:pPr>
            <a:endParaRPr lang="en-GB">
              <a:solidFill>
                <a:srgbClr val="1300C1"/>
              </a:solidFill>
              <a:ea typeface="Calibri" panose="020F0502020204030204"/>
              <a:cs typeface="Calibri" panose="020F0502020204030204"/>
            </a:endParaRPr>
          </a:p>
          <a:p>
            <a:pPr marL="285750" indent="-285750">
              <a:buFont typeface="Arial" panose="020B0604020202020204" pitchFamily="34" charset="0"/>
              <a:buChar char="•"/>
            </a:pPr>
            <a:endParaRPr lang="en-GB">
              <a:solidFill>
                <a:srgbClr val="1300C1"/>
              </a:solidFill>
              <a:ea typeface="Calibri" panose="020F0502020204030204"/>
              <a:cs typeface="Calibri" panose="020F0502020204030204"/>
            </a:endParaRPr>
          </a:p>
        </p:txBody>
      </p:sp>
    </p:spTree>
    <p:extLst>
      <p:ext uri="{BB962C8B-B14F-4D97-AF65-F5344CB8AC3E}">
        <p14:creationId xmlns:p14="http://schemas.microsoft.com/office/powerpoint/2010/main" val="1317548973"/>
      </p:ext>
    </p:extLst>
  </p:cSld>
  <p:clrMapOvr>
    <a:masterClrMapping/>
  </p:clrMapOvr>
</p:sld>
</file>

<file path=ppt/theme/theme1.xml><?xml version="1.0" encoding="utf-8"?>
<a:theme xmlns:a="http://schemas.openxmlformats.org/drawingml/2006/main" name="Highlight pages">
  <a:themeElements>
    <a:clrScheme name="Mind Colour Palette">
      <a:dk1>
        <a:srgbClr val="000000"/>
      </a:dk1>
      <a:lt1>
        <a:srgbClr val="FFFFFF"/>
      </a:lt1>
      <a:dk2>
        <a:srgbClr val="1300C1"/>
      </a:dk2>
      <a:lt2>
        <a:srgbClr val="E7E6E6"/>
      </a:lt2>
      <a:accent1>
        <a:srgbClr val="FFCDD9"/>
      </a:accent1>
      <a:accent2>
        <a:srgbClr val="9DA8FF"/>
      </a:accent2>
      <a:accent3>
        <a:srgbClr val="71F5C3"/>
      </a:accent3>
      <a:accent4>
        <a:srgbClr val="8149FF"/>
      </a:accent4>
      <a:accent5>
        <a:srgbClr val="FF0071"/>
      </a:accent5>
      <a:accent6>
        <a:srgbClr val="FCFFFB"/>
      </a:accent6>
      <a:hlink>
        <a:srgbClr val="0563C1"/>
      </a:hlink>
      <a:folHlink>
        <a:srgbClr val="91929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EE59A12A53494AACE9EF7AF893F9E5" ma:contentTypeVersion="20" ma:contentTypeDescription="Create a new document." ma:contentTypeScope="" ma:versionID="e4ec6eb0dd1a1f270b228e26bcc0b535">
  <xsd:schema xmlns:xsd="http://www.w3.org/2001/XMLSchema" xmlns:xs="http://www.w3.org/2001/XMLSchema" xmlns:p="http://schemas.microsoft.com/office/2006/metadata/properties" xmlns:ns2="09c93b4b-5997-4300-bf83-24fe28a150f9" xmlns:ns3="00ff78fc-4260-4c38-ac30-c549ede0644d" xmlns:ns4="fa99c7a9-739c-4efc-b167-78f46fb42029" targetNamespace="http://schemas.microsoft.com/office/2006/metadata/properties" ma:root="true" ma:fieldsID="0610b258f5e5fc8dbec7df419042c12b" ns2:_="" ns3:_="" ns4:_="">
    <xsd:import namespace="09c93b4b-5997-4300-bf83-24fe28a150f9"/>
    <xsd:import namespace="00ff78fc-4260-4c38-ac30-c549ede0644d"/>
    <xsd:import namespace="fa99c7a9-739c-4efc-b167-78f46fb42029"/>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c93b4b-5997-4300-bf83-24fe28a150f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00ff78fc-4260-4c38-ac30-c549ede0644d"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c6b70138-4873-453e-b61d-998063e6bdd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a99c7a9-739c-4efc-b167-78f46fb42029"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61baab50-c1d6-43bf-99b8-713c52993b67}" ma:internalName="TaxCatchAll" ma:showField="CatchAllData" ma:web="fa99c7a9-739c-4efc-b167-78f46fb4202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a99c7a9-739c-4efc-b167-78f46fb42029" xsi:nil="true"/>
    <lcf76f155ced4ddcb4097134ff3c332f xmlns="00ff78fc-4260-4c38-ac30-c549ede0644d">
      <Terms xmlns="http://schemas.microsoft.com/office/infopath/2007/PartnerControls"/>
    </lcf76f155ced4ddcb4097134ff3c332f>
    <SharedWithUsers xmlns="09c93b4b-5997-4300-bf83-24fe28a150f9">
      <UserInfo>
        <DisplayName>Will Newman</DisplayName>
        <AccountId>6459</AccountId>
        <AccountType/>
      </UserInfo>
      <UserInfo>
        <DisplayName>Leanne Challen</DisplayName>
        <AccountId>41703</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B1C8B0-3940-42C8-8110-928D5F34F992}">
  <ds:schemaRefs>
    <ds:schemaRef ds:uri="00ff78fc-4260-4c38-ac30-c549ede0644d"/>
    <ds:schemaRef ds:uri="09c93b4b-5997-4300-bf83-24fe28a150f9"/>
    <ds:schemaRef ds:uri="fa99c7a9-739c-4efc-b167-78f46fb4202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52EBDD4-2512-44B6-820E-AF3960241FC0}">
  <ds:schemaRefs>
    <ds:schemaRef ds:uri="00ff78fc-4260-4c38-ac30-c549ede0644d"/>
    <ds:schemaRef ds:uri="09c93b4b-5997-4300-bf83-24fe28a150f9"/>
    <ds:schemaRef ds:uri="fa99c7a9-739c-4efc-b167-78f46fb4202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79DBBDE-8518-43B9-BC33-B274F9DE84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21</Slides>
  <Notes>20</Notes>
  <HiddenSlides>0</HiddenSlide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Highlight pages</vt:lpstr>
      <vt:lpstr>PowerPoint Presentation</vt:lpstr>
      <vt:lpstr>What is mental health?</vt:lpstr>
      <vt:lpstr>Put your hand up if:</vt:lpstr>
      <vt:lpstr>Now I want you to think if:</vt:lpstr>
      <vt:lpstr>PowerPoint Presentation</vt:lpstr>
      <vt:lpstr>Who are West Sussex Mind?</vt:lpstr>
      <vt:lpstr>The current situation</vt:lpstr>
      <vt:lpstr>Our Vision We will not give up until everyone experiencing a mental health problem gets both support and respect.</vt:lpstr>
      <vt:lpstr>PowerPoint Presentation</vt:lpstr>
      <vt:lpstr>Support for children and young people through West Sussex Mind</vt:lpstr>
      <vt:lpstr>PowerPoint Presentation</vt:lpstr>
      <vt:lpstr>  Text SHOUT to 85258 to contact the Shout textline Call HOPELINE247 on 0300 102 2470 or the  NHS on 111 and select option 2 Contact Childline by using 1-2-1 chat or calling 0800 1111  If you feel like you may try to attempt suicide, or you or someone else is seriously hurt: Call 999 and ask for an ambulance Tell an adult you trust and ask them to call 999 for help</vt:lpstr>
      <vt:lpstr>Service User Story</vt:lpstr>
      <vt:lpstr>3 in 5 young people have either experienced a mental health problem themselves, or are close to someone who has. </vt:lpstr>
      <vt:lpstr>How mental health impacts young people</vt:lpstr>
      <vt:lpstr>Whatever you are experiencing, it’s important to know that you are not alone and you deserve support.</vt:lpstr>
      <vt:lpstr>Self Help Videos on our Website/YouTube</vt:lpstr>
      <vt:lpstr>Helping my mental health</vt:lpstr>
      <vt:lpstr>Wellbeing first aid kit</vt:lpstr>
      <vt:lpstr>Mental Health problems don't define who you are. They are something you experience. You walk in the rain, and you feel the rain, but, importantly, you are not the rain - Matt Haig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Arran Wilkins</dc:creator>
  <cp:revision>75</cp:revision>
  <dcterms:created xsi:type="dcterms:W3CDTF">2022-02-14T16:09:42Z</dcterms:created>
  <dcterms:modified xsi:type="dcterms:W3CDTF">2026-05-01T12:58:53Z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0x010100E2EE59A12A53494AACE9EF7AF893F9E5</vt:lpwstr>
  </property>
  <property fmtid="{D5CDD505-2E9C-101B-9397-08002B2CF9AE}" pid="3" name="MediaServiceImageTags">
    <vt:lpwstr/>
  </property>
</Properties>
</file>